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57"/>
  </p:notesMasterIdLst>
  <p:handoutMasterIdLst>
    <p:handoutMasterId r:id="rId58"/>
  </p:handoutMasterIdLst>
  <p:sldIdLst>
    <p:sldId id="256" r:id="rId8"/>
    <p:sldId id="261" r:id="rId9"/>
    <p:sldId id="262" r:id="rId10"/>
    <p:sldId id="263" r:id="rId11"/>
    <p:sldId id="258" r:id="rId12"/>
    <p:sldId id="259" r:id="rId13"/>
    <p:sldId id="264" r:id="rId14"/>
    <p:sldId id="265" r:id="rId15"/>
    <p:sldId id="268" r:id="rId16"/>
    <p:sldId id="266" r:id="rId17"/>
    <p:sldId id="267" r:id="rId18"/>
    <p:sldId id="269" r:id="rId19"/>
    <p:sldId id="270" r:id="rId20"/>
    <p:sldId id="319" r:id="rId21"/>
    <p:sldId id="318" r:id="rId22"/>
    <p:sldId id="271" r:id="rId23"/>
    <p:sldId id="277" r:id="rId24"/>
    <p:sldId id="278" r:id="rId25"/>
    <p:sldId id="276" r:id="rId26"/>
    <p:sldId id="260" r:id="rId27"/>
    <p:sldId id="272" r:id="rId28"/>
    <p:sldId id="273" r:id="rId29"/>
    <p:sldId id="287" r:id="rId30"/>
    <p:sldId id="293" r:id="rId31"/>
    <p:sldId id="294" r:id="rId32"/>
    <p:sldId id="295" r:id="rId33"/>
    <p:sldId id="296" r:id="rId34"/>
    <p:sldId id="297" r:id="rId35"/>
    <p:sldId id="288" r:id="rId36"/>
    <p:sldId id="298" r:id="rId37"/>
    <p:sldId id="299" r:id="rId38"/>
    <p:sldId id="300" r:id="rId39"/>
    <p:sldId id="301" r:id="rId40"/>
    <p:sldId id="303" r:id="rId41"/>
    <p:sldId id="302" r:id="rId42"/>
    <p:sldId id="304" r:id="rId43"/>
    <p:sldId id="305" r:id="rId44"/>
    <p:sldId id="306" r:id="rId45"/>
    <p:sldId id="307" r:id="rId46"/>
    <p:sldId id="308" r:id="rId47"/>
    <p:sldId id="309" r:id="rId48"/>
    <p:sldId id="311" r:id="rId49"/>
    <p:sldId id="289" r:id="rId50"/>
    <p:sldId id="310" r:id="rId51"/>
    <p:sldId id="312" r:id="rId52"/>
    <p:sldId id="314" r:id="rId53"/>
    <p:sldId id="315" r:id="rId54"/>
    <p:sldId id="317" r:id="rId55"/>
    <p:sldId id="316" r:id="rId56"/>
  </p:sldIdLst>
  <p:sldSz cx="9144000" cy="6858000" type="screen4x3"/>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1" autoAdjust="0"/>
    <p:restoredTop sz="94730" autoAdjust="0"/>
  </p:normalViewPr>
  <p:slideViewPr>
    <p:cSldViewPr snapToGrid="0">
      <p:cViewPr>
        <p:scale>
          <a:sx n="90" d="100"/>
          <a:sy n="90" d="100"/>
        </p:scale>
        <p:origin x="-1080" y="-522"/>
      </p:cViewPr>
      <p:guideLst>
        <p:guide orient="horz" pos="2160"/>
        <p:guide pos="2880"/>
      </p:guideLst>
    </p:cSldViewPr>
  </p:slideViewPr>
  <p:notesTextViewPr>
    <p:cViewPr>
      <p:scale>
        <a:sx n="1" d="1"/>
        <a:sy n="1" d="1"/>
      </p:scale>
      <p:origin x="0" y="0"/>
    </p:cViewPr>
  </p:notesTextViewPr>
  <p:notesViewPr>
    <p:cSldViewPr snapToGrid="0">
      <p:cViewPr varScale="1">
        <p:scale>
          <a:sx n="102" d="100"/>
          <a:sy n="102" d="100"/>
        </p:scale>
        <p:origin x="-168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ライオンズクラブ国際財団</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大会</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会員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奉仕事業</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指導力育成</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会員オペレーション及びサポート部</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地区及びクラブ行政部</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マーケティング</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法律</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情報テクノロジー</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custT="1"/>
      <dgm:spPr/>
      <dgm:t>
        <a:bodyPr/>
        <a:lstStyle/>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財務</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t>
        <a:bodyPr/>
        <a:lstStyle/>
        <a:p>
          <a:endParaRPr lang="en-US"/>
        </a:p>
      </dgm:t>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t>
        <a:bodyPr/>
        <a:lstStyle/>
        <a:p>
          <a:endParaRPr lang="en-US"/>
        </a:p>
      </dgm:t>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t>
        <a:bodyPr/>
        <a:lstStyle/>
        <a:p>
          <a:endParaRPr lang="en-US"/>
        </a:p>
      </dgm:t>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t>
        <a:bodyPr/>
        <a:lstStyle/>
        <a:p>
          <a:endParaRPr lang="en-US"/>
        </a:p>
      </dgm:t>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t>
        <a:bodyPr/>
        <a:lstStyle/>
        <a:p>
          <a:endParaRPr lang="en-US"/>
        </a:p>
      </dgm:t>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t>
        <a:bodyPr/>
        <a:lstStyle/>
        <a:p>
          <a:endParaRPr lang="en-US"/>
        </a:p>
      </dgm:t>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t>
        <a:bodyPr/>
        <a:lstStyle/>
        <a:p>
          <a:endParaRPr lang="en-US"/>
        </a:p>
      </dgm:t>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t>
        <a:bodyPr/>
        <a:lstStyle/>
        <a:p>
          <a:endParaRPr lang="en-US"/>
        </a:p>
      </dgm:t>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t>
        <a:bodyPr/>
        <a:lstStyle/>
        <a:p>
          <a:endParaRPr lang="en-US"/>
        </a:p>
      </dgm:t>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t>
        <a:bodyPr/>
        <a:lstStyle/>
        <a:p>
          <a:endParaRPr lang="en-US"/>
        </a:p>
      </dgm:t>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t>
        <a:bodyPr/>
        <a:lstStyle/>
        <a:p>
          <a:endParaRPr lang="en-US"/>
        </a:p>
      </dgm:t>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t>
        <a:bodyPr/>
        <a:lstStyle/>
        <a:p>
          <a:endParaRPr lang="en-US"/>
        </a:p>
      </dgm:t>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t>
        <a:bodyPr/>
        <a:lstStyle/>
        <a:p>
          <a:endParaRPr lang="en-US"/>
        </a:p>
      </dgm:t>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714F5981-5883-4662-AC2D-1C44446D8772}" type="presOf" srcId="{B5022210-3461-47F0-AE4A-ABAD68720A3B}" destId="{801D9B92-D99E-462A-88BE-06C868953947}" srcOrd="0" destOrd="0" presId="urn:microsoft.com/office/officeart/2008/layout/LinedList"/>
    <dgm:cxn modelId="{E7DD8CB6-45ED-4B1A-9C8A-9FE8B104076D}" type="presOf" srcId="{F02F84BE-57DE-4D16-8D86-C4E2E0BCD601}" destId="{1FDCB02A-EA95-4D80-A656-EF06AB65465E}" srcOrd="0" destOrd="0" presId="urn:microsoft.com/office/officeart/2008/layout/LinedList"/>
    <dgm:cxn modelId="{BA0F5136-6BD2-4B04-9371-5A8AA12AD2A4}" srcId="{604347B4-4DD0-4A08-A29B-2BF1466B80B5}" destId="{2E5434B3-E8BF-4BD6-BDFC-35B2762603DA}" srcOrd="8" destOrd="0" parTransId="{3160E609-F5B7-4653-93EB-516A4D672BF6}" sibTransId="{C5048061-F9E8-4368-8444-D15CD2522D68}"/>
    <dgm:cxn modelId="{89FBCED1-E26F-471A-BBFD-EE655A1FE5E3}" type="presOf" srcId="{2444066B-0985-47B5-8286-3060A6A3027C}" destId="{ECBB741D-55B0-46F9-876A-736E2D0A3B0A}"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E739FBD9-3D6F-4330-927C-64D4A406A497}" type="presOf" srcId="{6D12E420-DD8E-4AE3-B927-151218542D23}" destId="{86DB072D-22FC-4750-B14C-E5558047BD1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EB209AAF-F2E8-44C8-A0A0-409ED537DFF4}" type="presOf" srcId="{BAA0A6D2-FC10-4470-8D33-0EBB861FFE48}" destId="{3475588A-167C-4F7C-8B1A-5D5319F7A139}" srcOrd="0" destOrd="0" presId="urn:microsoft.com/office/officeart/2008/layout/LinedList"/>
    <dgm:cxn modelId="{CCD6D053-33B7-481F-93F1-044FDC450F2C}" type="presOf" srcId="{0CB51543-8EFA-4130-8A79-8A1686000EB9}" destId="{C18724C6-030B-4364-AD7F-89934079B76E}" srcOrd="0" destOrd="0" presId="urn:microsoft.com/office/officeart/2008/layout/LinedList"/>
    <dgm:cxn modelId="{033672E0-1FD6-425A-A595-43A3F3B36E97}" type="presOf" srcId="{C4866C02-B9DB-483F-B779-9F4BAC1E63BC}" destId="{EEE1DA4F-1586-41BE-B92C-722D6D7A5159}" srcOrd="0" destOrd="0" presId="urn:microsoft.com/office/officeart/2008/layout/LinedList"/>
    <dgm:cxn modelId="{78A308B4-CEF8-4812-AC96-9F7EE6BE81B2}" type="presOf" srcId="{6B0BE2EC-C6CC-4C1E-B54C-FD31FFBB0CFF}" destId="{7486246F-811A-42A5-A432-EEF76F80FC9D}" srcOrd="0" destOrd="0" presId="urn:microsoft.com/office/officeart/2008/layout/LinedList"/>
    <dgm:cxn modelId="{6E128013-B8BA-4DAC-9A91-E47A85BCE9F9}" type="presOf" srcId="{604347B4-4DD0-4A08-A29B-2BF1466B80B5}" destId="{E6BD6159-1E6E-45D5-BF9A-A7DC41D59319}" srcOrd="0" destOrd="0" presId="urn:microsoft.com/office/officeart/2008/layout/LinedList"/>
    <dgm:cxn modelId="{B3FFE1AC-21A9-4E4F-B3F5-6B6111399AAE}" type="presOf" srcId="{4BF2498C-A7B1-4E47-8084-F204949F2A83}" destId="{EBD4B6D0-88E1-447B-AF46-AC0F64EC998D}" srcOrd="0" destOrd="0" presId="urn:microsoft.com/office/officeart/2008/layout/LinedList"/>
    <dgm:cxn modelId="{7BB331B2-5566-4811-829E-F595C636E965}" type="presOf" srcId="{2E5434B3-E8BF-4BD6-BDFC-35B2762603DA}" destId="{181E7CBE-570E-494F-AE17-2045807FC175}"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2949674F-6CBB-4DC8-A506-E0BF39184649}" srcId="{604347B4-4DD0-4A08-A29B-2BF1466B80B5}" destId="{0CB51543-8EFA-4130-8A79-8A1686000EB9}" srcOrd="2" destOrd="0" parTransId="{240113EA-1161-4799-A65E-E018657DAACE}" sibTransId="{6184F4BC-BCF9-4BBD-A63D-663BF1272CDB}"/>
    <dgm:cxn modelId="{F915A00F-585A-4EFB-A2C3-ECA628563926}" srcId="{604347B4-4DD0-4A08-A29B-2BF1466B80B5}" destId="{2444066B-0985-47B5-8286-3060A6A3027C}" srcOrd="5" destOrd="0" parTransId="{44E0B1F5-0608-4A8B-8C2D-4F9084770BB8}" sibTransId="{D779AC6A-9D6F-4B31-A1E8-0530786A5975}"/>
    <dgm:cxn modelId="{7E4FDBFF-A709-440A-8F6F-7C41FD474EA1}" type="presOf" srcId="{773E10E8-EECE-4453-95D5-FA9868D8CDB6}" destId="{382CEBF3-B034-455B-9492-47989C16DCB6}"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C0535508-0C6E-4CFE-B6D9-1751A7656A83}" srcId="{604347B4-4DD0-4A08-A29B-2BF1466B80B5}" destId="{C4866C02-B9DB-483F-B779-9F4BAC1E63BC}" srcOrd="9" destOrd="0" parTransId="{184ADFE9-417B-4646-96D0-BAA148290312}" sibTransId="{AB3CA584-9F95-4995-8068-D22C76FEA431}"/>
    <dgm:cxn modelId="{47C3BFC1-7673-4090-82FB-AEADAB0F47AC}" type="presOf" srcId="{3106ABE4-05AC-4BB5-9904-616B8DA60785}" destId="{ECD99CBE-0259-44F0-AE89-9D3958FCD097}"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60A1AAFA-D206-4318-85AD-2FCF8C7AF40C}" srcId="{604347B4-4DD0-4A08-A29B-2BF1466B80B5}" destId="{BAA0A6D2-FC10-4470-8D33-0EBB861FFE48}" srcOrd="4" destOrd="0" parTransId="{E3145E08-91D9-4EC7-A9A2-3E9EC521EFC6}" sibTransId="{4E28FAC9-494F-41DA-B03C-C3CFCA1D0724}"/>
    <dgm:cxn modelId="{19FD0759-6082-402D-9011-011272C40627}" srcId="{604347B4-4DD0-4A08-A29B-2BF1466B80B5}" destId="{B5022210-3461-47F0-AE4A-ABAD68720A3B}" srcOrd="1" destOrd="0" parTransId="{D2BDAF00-7834-4EA9-9101-29A1E47CB9EC}" sibTransId="{E51A3C43-1B0F-4F59-B99A-1414C7793377}"/>
    <dgm:cxn modelId="{9CB2F365-D001-4CA4-BE15-AC4992EE7E86}" srcId="{604347B4-4DD0-4A08-A29B-2BF1466B80B5}" destId="{773E10E8-EECE-4453-95D5-FA9868D8CDB6}" srcOrd="7" destOrd="0" parTransId="{59D4E0E2-7922-4907-9E3E-DB4B2A0A4708}" sibTransId="{95228F65-07A3-46B1-9136-1F29368668ED}"/>
    <dgm:cxn modelId="{5AAE108F-6896-4064-AEAA-D8AB8C816CDF}" type="presParOf" srcId="{1FDCB02A-EA95-4D80-A656-EF06AB65465E}" destId="{73B951C9-6B40-4341-9B47-4D8D22FF3FD4}" srcOrd="0" destOrd="0" presId="urn:microsoft.com/office/officeart/2008/layout/LinedList"/>
    <dgm:cxn modelId="{E7DA06AA-16D6-4140-944F-52AABF3143B4}" type="presParOf" srcId="{1FDCB02A-EA95-4D80-A656-EF06AB65465E}" destId="{F62AC346-FC69-44D2-87A8-9A1FDBE8D48F}" srcOrd="1" destOrd="0" presId="urn:microsoft.com/office/officeart/2008/layout/LinedList"/>
    <dgm:cxn modelId="{E04C8A2D-C954-4747-96FC-5314674F13DB}" type="presParOf" srcId="{F62AC346-FC69-44D2-87A8-9A1FDBE8D48F}" destId="{E6BD6159-1E6E-45D5-BF9A-A7DC41D59319}" srcOrd="0" destOrd="0" presId="urn:microsoft.com/office/officeart/2008/layout/LinedList"/>
    <dgm:cxn modelId="{DB441D33-0780-4758-9200-024D697E8F37}" type="presParOf" srcId="{F62AC346-FC69-44D2-87A8-9A1FDBE8D48F}" destId="{48E9255D-F105-4114-9366-4E5E573B9332}" srcOrd="1" destOrd="0" presId="urn:microsoft.com/office/officeart/2008/layout/LinedList"/>
    <dgm:cxn modelId="{EE90ABFB-745D-4210-8077-35516683FD06}" type="presParOf" srcId="{48E9255D-F105-4114-9366-4E5E573B9332}" destId="{58D62503-BA91-4902-B0E3-49F9548AD320}" srcOrd="0" destOrd="0" presId="urn:microsoft.com/office/officeart/2008/layout/LinedList"/>
    <dgm:cxn modelId="{F29E9137-18F6-4400-A419-83961AB4CF71}" type="presParOf" srcId="{48E9255D-F105-4114-9366-4E5E573B9332}" destId="{0F803B47-698E-4CD0-B71A-24B4845A1C13}" srcOrd="1" destOrd="0" presId="urn:microsoft.com/office/officeart/2008/layout/LinedList"/>
    <dgm:cxn modelId="{845F4ED5-63D2-42DC-A5A8-DBDDAA608B30}" type="presParOf" srcId="{0F803B47-698E-4CD0-B71A-24B4845A1C13}" destId="{5099CF5F-DB5D-45A9-B243-ECC3FD5E6B31}" srcOrd="0" destOrd="0" presId="urn:microsoft.com/office/officeart/2008/layout/LinedList"/>
    <dgm:cxn modelId="{5BFBB092-E140-4445-AF99-BB742E6F9FA1}" type="presParOf" srcId="{0F803B47-698E-4CD0-B71A-24B4845A1C13}" destId="{EBD4B6D0-88E1-447B-AF46-AC0F64EC998D}" srcOrd="1" destOrd="0" presId="urn:microsoft.com/office/officeart/2008/layout/LinedList"/>
    <dgm:cxn modelId="{4230EF87-0A27-4052-ABC7-EF28EFA42959}" type="presParOf" srcId="{0F803B47-698E-4CD0-B71A-24B4845A1C13}" destId="{8C423232-B217-4EF2-A39E-919306263B51}" srcOrd="2" destOrd="0" presId="urn:microsoft.com/office/officeart/2008/layout/LinedList"/>
    <dgm:cxn modelId="{0EEB04F2-B9A9-412D-906F-A4E1FA6CEB2D}" type="presParOf" srcId="{48E9255D-F105-4114-9366-4E5E573B9332}" destId="{46BD732D-4BD0-4D10-BB1B-9B2BDC6E478C}" srcOrd="2" destOrd="0" presId="urn:microsoft.com/office/officeart/2008/layout/LinedList"/>
    <dgm:cxn modelId="{91E6B0A3-DD7F-4C9D-BF29-77455E4FC2E7}" type="presParOf" srcId="{48E9255D-F105-4114-9366-4E5E573B9332}" destId="{2B5F39FA-ED66-4C11-8FBA-883CB61DB7F4}" srcOrd="3" destOrd="0" presId="urn:microsoft.com/office/officeart/2008/layout/LinedList"/>
    <dgm:cxn modelId="{08051984-A9F6-471A-AE8C-25F1CC4205FE}" type="presParOf" srcId="{48E9255D-F105-4114-9366-4E5E573B9332}" destId="{F78006DD-DCEB-4244-A79D-AE5F5BC8E957}" srcOrd="4" destOrd="0" presId="urn:microsoft.com/office/officeart/2008/layout/LinedList"/>
    <dgm:cxn modelId="{63A96481-2BAD-43CC-A643-9CE3ED7EB7DB}" type="presParOf" srcId="{F78006DD-DCEB-4244-A79D-AE5F5BC8E957}" destId="{37DCFBA7-3B2F-4990-AB13-C3CF440441B0}" srcOrd="0" destOrd="0" presId="urn:microsoft.com/office/officeart/2008/layout/LinedList"/>
    <dgm:cxn modelId="{17A7DD2E-AA40-40F8-8643-F28DBB0D773E}" type="presParOf" srcId="{F78006DD-DCEB-4244-A79D-AE5F5BC8E957}" destId="{801D9B92-D99E-462A-88BE-06C868953947}" srcOrd="1" destOrd="0" presId="urn:microsoft.com/office/officeart/2008/layout/LinedList"/>
    <dgm:cxn modelId="{10C1B144-5FF6-4227-BDCD-8A722A7BF18C}" type="presParOf" srcId="{F78006DD-DCEB-4244-A79D-AE5F5BC8E957}" destId="{196796C2-C222-4BBF-89F8-FB71294BFB44}" srcOrd="2" destOrd="0" presId="urn:microsoft.com/office/officeart/2008/layout/LinedList"/>
    <dgm:cxn modelId="{0745842B-5389-4865-BDA7-D427FD0225E3}" type="presParOf" srcId="{48E9255D-F105-4114-9366-4E5E573B9332}" destId="{9F8FC87C-0540-4A9E-82F5-3F3597EF9D8A}" srcOrd="5" destOrd="0" presId="urn:microsoft.com/office/officeart/2008/layout/LinedList"/>
    <dgm:cxn modelId="{4DFC7B4A-3009-4B53-AC22-231FC2D73F82}" type="presParOf" srcId="{48E9255D-F105-4114-9366-4E5E573B9332}" destId="{C203F042-3119-4CEA-836E-8C7D543866F7}" srcOrd="6" destOrd="0" presId="urn:microsoft.com/office/officeart/2008/layout/LinedList"/>
    <dgm:cxn modelId="{F207E309-D76D-49A2-8240-E80C2FD9F656}" type="presParOf" srcId="{48E9255D-F105-4114-9366-4E5E573B9332}" destId="{DF6B3A61-DF43-4C90-A410-9FA1857202BA}" srcOrd="7" destOrd="0" presId="urn:microsoft.com/office/officeart/2008/layout/LinedList"/>
    <dgm:cxn modelId="{26DB629A-A233-4803-91B7-C3E420F55122}" type="presParOf" srcId="{DF6B3A61-DF43-4C90-A410-9FA1857202BA}" destId="{E5DA0572-0556-4E59-BAFA-87CCAD834615}" srcOrd="0" destOrd="0" presId="urn:microsoft.com/office/officeart/2008/layout/LinedList"/>
    <dgm:cxn modelId="{609FE940-9105-429D-8754-70D7120D6FA5}" type="presParOf" srcId="{DF6B3A61-DF43-4C90-A410-9FA1857202BA}" destId="{C18724C6-030B-4364-AD7F-89934079B76E}" srcOrd="1" destOrd="0" presId="urn:microsoft.com/office/officeart/2008/layout/LinedList"/>
    <dgm:cxn modelId="{E2106631-6B3A-4EC3-A473-ED233E0EF3CC}" type="presParOf" srcId="{DF6B3A61-DF43-4C90-A410-9FA1857202BA}" destId="{0EE7BEAD-3052-4386-A419-1E6B65BDABC0}" srcOrd="2" destOrd="0" presId="urn:microsoft.com/office/officeart/2008/layout/LinedList"/>
    <dgm:cxn modelId="{6BB3CFB8-E947-42DC-BF5C-A294F26A78C8}" type="presParOf" srcId="{48E9255D-F105-4114-9366-4E5E573B9332}" destId="{A820A355-B3CA-4927-A8AF-AA86486360FE}" srcOrd="8" destOrd="0" presId="urn:microsoft.com/office/officeart/2008/layout/LinedList"/>
    <dgm:cxn modelId="{A6E56FB7-D583-4860-9420-D15BC4B87063}" type="presParOf" srcId="{48E9255D-F105-4114-9366-4E5E573B9332}" destId="{67BECAA8-A754-434D-BCF6-1533541083AB}" srcOrd="9" destOrd="0" presId="urn:microsoft.com/office/officeart/2008/layout/LinedList"/>
    <dgm:cxn modelId="{36105E26-9997-4601-B4B0-39A13B6C31BE}" type="presParOf" srcId="{48E9255D-F105-4114-9366-4E5E573B9332}" destId="{B8B3E39D-AC37-46F1-A3D1-759CDBEC2047}" srcOrd="10" destOrd="0" presId="urn:microsoft.com/office/officeart/2008/layout/LinedList"/>
    <dgm:cxn modelId="{15190F5B-20BC-4FD8-9298-1A6DA90ABC0A}" type="presParOf" srcId="{B8B3E39D-AC37-46F1-A3D1-759CDBEC2047}" destId="{DAF6DE1C-5FF1-4147-A22B-F58A53C4F944}" srcOrd="0" destOrd="0" presId="urn:microsoft.com/office/officeart/2008/layout/LinedList"/>
    <dgm:cxn modelId="{377A3C1B-7FC8-430F-AEFA-FF8160ABB3E8}" type="presParOf" srcId="{B8B3E39D-AC37-46F1-A3D1-759CDBEC2047}" destId="{ECD99CBE-0259-44F0-AE89-9D3958FCD097}" srcOrd="1" destOrd="0" presId="urn:microsoft.com/office/officeart/2008/layout/LinedList"/>
    <dgm:cxn modelId="{5AE07567-AB53-4936-A792-24866CA0E489}" type="presParOf" srcId="{B8B3E39D-AC37-46F1-A3D1-759CDBEC2047}" destId="{0BE2A662-45E2-45D0-ACB5-1DE62FAA8B62}" srcOrd="2" destOrd="0" presId="urn:microsoft.com/office/officeart/2008/layout/LinedList"/>
    <dgm:cxn modelId="{020D8245-322E-421C-B17C-D1249B262E41}" type="presParOf" srcId="{48E9255D-F105-4114-9366-4E5E573B9332}" destId="{B80BB868-5DCF-4AAE-B9B5-742C5E13EFCA}" srcOrd="11" destOrd="0" presId="urn:microsoft.com/office/officeart/2008/layout/LinedList"/>
    <dgm:cxn modelId="{1C7124B2-BC6D-4B0D-8CA7-B442272D0922}" type="presParOf" srcId="{48E9255D-F105-4114-9366-4E5E573B9332}" destId="{4B80400F-F1A5-48E5-B119-D8F542E4CADA}" srcOrd="12" destOrd="0" presId="urn:microsoft.com/office/officeart/2008/layout/LinedList"/>
    <dgm:cxn modelId="{5C27C576-C5EC-4040-AD1C-5EDCF09ED3D3}" type="presParOf" srcId="{48E9255D-F105-4114-9366-4E5E573B9332}" destId="{655AFD34-98D6-4B78-AD0D-C254F1B928D7}" srcOrd="13" destOrd="0" presId="urn:microsoft.com/office/officeart/2008/layout/LinedList"/>
    <dgm:cxn modelId="{B9FBD6A6-B448-4B2C-9246-D33EDA2C3A5F}" type="presParOf" srcId="{655AFD34-98D6-4B78-AD0D-C254F1B928D7}" destId="{8ACC76FB-E600-49E8-8B29-5D281FCEBBDD}" srcOrd="0" destOrd="0" presId="urn:microsoft.com/office/officeart/2008/layout/LinedList"/>
    <dgm:cxn modelId="{A12E05BD-E163-4EB8-A524-B2D32CFA1AC6}" type="presParOf" srcId="{655AFD34-98D6-4B78-AD0D-C254F1B928D7}" destId="{3475588A-167C-4F7C-8B1A-5D5319F7A139}" srcOrd="1" destOrd="0" presId="urn:microsoft.com/office/officeart/2008/layout/LinedList"/>
    <dgm:cxn modelId="{E7B9559C-4CFA-4A90-B1A8-9CE4996FAB9F}" type="presParOf" srcId="{655AFD34-98D6-4B78-AD0D-C254F1B928D7}" destId="{3594E507-29A3-4A47-83F3-44870C89AA63}" srcOrd="2" destOrd="0" presId="urn:microsoft.com/office/officeart/2008/layout/LinedList"/>
    <dgm:cxn modelId="{2D6AA9F6-CCE2-4A5D-85FA-D154C6805636}" type="presParOf" srcId="{48E9255D-F105-4114-9366-4E5E573B9332}" destId="{9080B60A-B586-4E48-B325-016D06913481}" srcOrd="14" destOrd="0" presId="urn:microsoft.com/office/officeart/2008/layout/LinedList"/>
    <dgm:cxn modelId="{A24D1055-609B-4FB5-9EA9-51C8C90D6728}" type="presParOf" srcId="{48E9255D-F105-4114-9366-4E5E573B9332}" destId="{267EB472-2C6A-4295-AE4A-F75510BF4B98}" srcOrd="15" destOrd="0" presId="urn:microsoft.com/office/officeart/2008/layout/LinedList"/>
    <dgm:cxn modelId="{86E86D5D-6A31-4F01-8300-C1882A1DD241}" type="presParOf" srcId="{48E9255D-F105-4114-9366-4E5E573B9332}" destId="{11EFF010-F70A-4DB6-BFBA-4C471AF4AB13}" srcOrd="16" destOrd="0" presId="urn:microsoft.com/office/officeart/2008/layout/LinedList"/>
    <dgm:cxn modelId="{A04B8B86-F47C-44E9-810C-63CBD7A6AF0A}" type="presParOf" srcId="{11EFF010-F70A-4DB6-BFBA-4C471AF4AB13}" destId="{0B4FEE59-5FF7-4A64-B332-7BB41146550E}" srcOrd="0" destOrd="0" presId="urn:microsoft.com/office/officeart/2008/layout/LinedList"/>
    <dgm:cxn modelId="{A5CEB66D-6967-46DB-8016-8E8DCF871FA3}" type="presParOf" srcId="{11EFF010-F70A-4DB6-BFBA-4C471AF4AB13}" destId="{ECBB741D-55B0-46F9-876A-736E2D0A3B0A}" srcOrd="1" destOrd="0" presId="urn:microsoft.com/office/officeart/2008/layout/LinedList"/>
    <dgm:cxn modelId="{6F6D5D65-1C18-4FB5-85BF-558C0E4CB014}" type="presParOf" srcId="{11EFF010-F70A-4DB6-BFBA-4C471AF4AB13}" destId="{33248304-B60D-4661-B763-C0872DCE8800}" srcOrd="2" destOrd="0" presId="urn:microsoft.com/office/officeart/2008/layout/LinedList"/>
    <dgm:cxn modelId="{C27D69BC-3672-4E84-A000-0CEF6D3B76C3}" type="presParOf" srcId="{48E9255D-F105-4114-9366-4E5E573B9332}" destId="{B5E992E2-EB34-4A0F-A152-A7501741A299}" srcOrd="17" destOrd="0" presId="urn:microsoft.com/office/officeart/2008/layout/LinedList"/>
    <dgm:cxn modelId="{AFEDECC6-5B6C-4DAC-B11E-F170A0DEFED8}" type="presParOf" srcId="{48E9255D-F105-4114-9366-4E5E573B9332}" destId="{CD5A3E02-0B51-40DA-9EB4-BD21A0D8BE25}" srcOrd="18" destOrd="0" presId="urn:microsoft.com/office/officeart/2008/layout/LinedList"/>
    <dgm:cxn modelId="{3B66AE1F-0188-4403-A1D2-B7A2DE0EC2D9}" type="presParOf" srcId="{48E9255D-F105-4114-9366-4E5E573B9332}" destId="{5F3B39C4-FC68-459C-B77E-8C27C8886AFB}" srcOrd="19" destOrd="0" presId="urn:microsoft.com/office/officeart/2008/layout/LinedList"/>
    <dgm:cxn modelId="{CD51D2EF-1D1A-4071-A468-694DC9F9F145}" type="presParOf" srcId="{5F3B39C4-FC68-459C-B77E-8C27C8886AFB}" destId="{CFA69E4D-6FB9-44DD-9B5B-22CC25CAA9B3}" srcOrd="0" destOrd="0" presId="urn:microsoft.com/office/officeart/2008/layout/LinedList"/>
    <dgm:cxn modelId="{746E2008-7383-4C3B-AC46-B578F80E23EE}" type="presParOf" srcId="{5F3B39C4-FC68-459C-B77E-8C27C8886AFB}" destId="{86DB072D-22FC-4750-B14C-E5558047BD17}" srcOrd="1" destOrd="0" presId="urn:microsoft.com/office/officeart/2008/layout/LinedList"/>
    <dgm:cxn modelId="{9D12B274-DC0F-4ED5-9870-6A486F8060B0}" type="presParOf" srcId="{5F3B39C4-FC68-459C-B77E-8C27C8886AFB}" destId="{D93F34C9-8C39-4308-B5D5-C97E2AE930FC}" srcOrd="2" destOrd="0" presId="urn:microsoft.com/office/officeart/2008/layout/LinedList"/>
    <dgm:cxn modelId="{85D20B01-4B86-4689-8607-F2C2F7AEBD38}" type="presParOf" srcId="{48E9255D-F105-4114-9366-4E5E573B9332}" destId="{2AB9A3E1-4E11-457E-8BD4-16A9DFE2552D}" srcOrd="20" destOrd="0" presId="urn:microsoft.com/office/officeart/2008/layout/LinedList"/>
    <dgm:cxn modelId="{23ACC4FB-9F9C-4061-98B1-69F37E41E427}" type="presParOf" srcId="{48E9255D-F105-4114-9366-4E5E573B9332}" destId="{63B21904-7132-49F0-9ABF-E33DAF76011A}" srcOrd="21" destOrd="0" presId="urn:microsoft.com/office/officeart/2008/layout/LinedList"/>
    <dgm:cxn modelId="{D241599B-7820-4EB2-A6A1-9822005E16CA}" type="presParOf" srcId="{48E9255D-F105-4114-9366-4E5E573B9332}" destId="{F17BFBB6-A112-4D24-983A-81BD6FC8E5B1}" srcOrd="22" destOrd="0" presId="urn:microsoft.com/office/officeart/2008/layout/LinedList"/>
    <dgm:cxn modelId="{7F3E333C-DE34-4C77-B3AE-ADB57BB55081}" type="presParOf" srcId="{F17BFBB6-A112-4D24-983A-81BD6FC8E5B1}" destId="{27E2F06C-5DBC-43E6-86C6-E0FB0184BBCC}" srcOrd="0" destOrd="0" presId="urn:microsoft.com/office/officeart/2008/layout/LinedList"/>
    <dgm:cxn modelId="{944EFD1C-C516-4F57-8610-5522A469BE02}" type="presParOf" srcId="{F17BFBB6-A112-4D24-983A-81BD6FC8E5B1}" destId="{382CEBF3-B034-455B-9492-47989C16DCB6}" srcOrd="1" destOrd="0" presId="urn:microsoft.com/office/officeart/2008/layout/LinedList"/>
    <dgm:cxn modelId="{18C3039C-BC80-4550-A2EA-9D55717C8C37}" type="presParOf" srcId="{F17BFBB6-A112-4D24-983A-81BD6FC8E5B1}" destId="{12FCC649-3A05-41B2-8CB0-612EBCF0254A}" srcOrd="2" destOrd="0" presId="urn:microsoft.com/office/officeart/2008/layout/LinedList"/>
    <dgm:cxn modelId="{A984043F-31CF-44EF-9F5C-504E4FDA697C}" type="presParOf" srcId="{48E9255D-F105-4114-9366-4E5E573B9332}" destId="{FA0BB9A8-679E-46FA-8090-34C74B82A692}" srcOrd="23" destOrd="0" presId="urn:microsoft.com/office/officeart/2008/layout/LinedList"/>
    <dgm:cxn modelId="{082F58C6-8BA0-4B78-9B8F-B43081E29B9E}" type="presParOf" srcId="{48E9255D-F105-4114-9366-4E5E573B9332}" destId="{42F23863-8378-445B-B7EB-1DADB59B8130}" srcOrd="24" destOrd="0" presId="urn:microsoft.com/office/officeart/2008/layout/LinedList"/>
    <dgm:cxn modelId="{8D2A159D-1626-4C98-8025-9499E4E245ED}" type="presParOf" srcId="{48E9255D-F105-4114-9366-4E5E573B9332}" destId="{83F08D73-509D-4E83-AD94-6806FEF8E8B2}" srcOrd="25" destOrd="0" presId="urn:microsoft.com/office/officeart/2008/layout/LinedList"/>
    <dgm:cxn modelId="{AD1F0663-0195-47FE-A575-F6EC46B97DE9}" type="presParOf" srcId="{83F08D73-509D-4E83-AD94-6806FEF8E8B2}" destId="{6585A8FA-CB70-477C-A23A-59E06259310C}" srcOrd="0" destOrd="0" presId="urn:microsoft.com/office/officeart/2008/layout/LinedList"/>
    <dgm:cxn modelId="{E239C69F-E063-49AD-BDBE-08F9A73C5882}" type="presParOf" srcId="{83F08D73-509D-4E83-AD94-6806FEF8E8B2}" destId="{181E7CBE-570E-494F-AE17-2045807FC175}" srcOrd="1" destOrd="0" presId="urn:microsoft.com/office/officeart/2008/layout/LinedList"/>
    <dgm:cxn modelId="{61AD3826-011A-44F5-BEFF-406930363BEE}" type="presParOf" srcId="{83F08D73-509D-4E83-AD94-6806FEF8E8B2}" destId="{3EC4359A-7293-4949-8B24-5340CFB5FD22}" srcOrd="2" destOrd="0" presId="urn:microsoft.com/office/officeart/2008/layout/LinedList"/>
    <dgm:cxn modelId="{D9AD2808-D91C-4FE9-8EC6-461B20BC5C5E}" type="presParOf" srcId="{48E9255D-F105-4114-9366-4E5E573B9332}" destId="{72932F07-2F9E-4596-8061-A26E202DE5E5}" srcOrd="26" destOrd="0" presId="urn:microsoft.com/office/officeart/2008/layout/LinedList"/>
    <dgm:cxn modelId="{42C033BE-2F34-4F29-B7B4-8144ED891C55}" type="presParOf" srcId="{48E9255D-F105-4114-9366-4E5E573B9332}" destId="{2CA4FA54-FC38-4071-B3EB-32A96935AC25}" srcOrd="27" destOrd="0" presId="urn:microsoft.com/office/officeart/2008/layout/LinedList"/>
    <dgm:cxn modelId="{33EF73B4-9615-490C-88F3-55EA80DDA2B2}" type="presParOf" srcId="{48E9255D-F105-4114-9366-4E5E573B9332}" destId="{1C88AE08-42A0-45A9-8C61-E9EBB3563424}" srcOrd="28" destOrd="0" presId="urn:microsoft.com/office/officeart/2008/layout/LinedList"/>
    <dgm:cxn modelId="{46D6E1F4-FEBF-4704-9AEE-19D1901880D9}" type="presParOf" srcId="{1C88AE08-42A0-45A9-8C61-E9EBB3563424}" destId="{72544066-347F-4487-91A5-E041763F02B6}" srcOrd="0" destOrd="0" presId="urn:microsoft.com/office/officeart/2008/layout/LinedList"/>
    <dgm:cxn modelId="{47EFD1E1-D907-4B36-AFB8-57209E82A688}" type="presParOf" srcId="{1C88AE08-42A0-45A9-8C61-E9EBB3563424}" destId="{EEE1DA4F-1586-41BE-B92C-722D6D7A5159}" srcOrd="1" destOrd="0" presId="urn:microsoft.com/office/officeart/2008/layout/LinedList"/>
    <dgm:cxn modelId="{83838B42-FE62-45CD-A908-111BCE764F4A}" type="presParOf" srcId="{1C88AE08-42A0-45A9-8C61-E9EBB3563424}" destId="{AEB460D2-7532-4A50-9D8A-1007B186A18E}" srcOrd="2" destOrd="0" presId="urn:microsoft.com/office/officeart/2008/layout/LinedList"/>
    <dgm:cxn modelId="{D9DD7AEA-2760-4E25-9B26-DD044F4069DD}" type="presParOf" srcId="{48E9255D-F105-4114-9366-4E5E573B9332}" destId="{9FF08309-74F3-4007-97BD-D008323DE325}" srcOrd="29" destOrd="0" presId="urn:microsoft.com/office/officeart/2008/layout/LinedList"/>
    <dgm:cxn modelId="{239D3312-0606-4A2E-91E3-1F16254410C9}" type="presParOf" srcId="{48E9255D-F105-4114-9366-4E5E573B9332}" destId="{CFE54C54-0CE1-4C55-8FE3-B0D6C06BD23C}" srcOrd="30" destOrd="0" presId="urn:microsoft.com/office/officeart/2008/layout/LinedList"/>
    <dgm:cxn modelId="{8A5AE3F7-2CB6-4F8D-BDEF-B690195940A1}" type="presParOf" srcId="{48E9255D-F105-4114-9366-4E5E573B9332}" destId="{A115C019-23C7-40C8-BA3E-D31B9F401249}" srcOrd="31" destOrd="0" presId="urn:microsoft.com/office/officeart/2008/layout/LinedList"/>
    <dgm:cxn modelId="{3C07E96E-160A-4CFC-9EE2-545D4F319904}" type="presParOf" srcId="{A115C019-23C7-40C8-BA3E-D31B9F401249}" destId="{98EC492C-0701-4521-B651-1D7BFBF2BFBE}" srcOrd="0" destOrd="0" presId="urn:microsoft.com/office/officeart/2008/layout/LinedList"/>
    <dgm:cxn modelId="{83AEBF9E-D6DE-4E7C-AC8B-BE8986881279}" type="presParOf" srcId="{A115C019-23C7-40C8-BA3E-D31B9F401249}" destId="{7486246F-811A-42A5-A432-EEF76F80FC9D}" srcOrd="1" destOrd="0" presId="urn:microsoft.com/office/officeart/2008/layout/LinedList"/>
    <dgm:cxn modelId="{3779489C-C9E2-456F-AE15-AEC677FB03D2}" type="presParOf" srcId="{A115C019-23C7-40C8-BA3E-D31B9F401249}" destId="{37A28549-6271-4D89-BADD-288CB0754E68}" srcOrd="2" destOrd="0" presId="urn:microsoft.com/office/officeart/2008/layout/LinedList"/>
    <dgm:cxn modelId="{8D8F5D63-9A1C-428E-9DCC-98C9CA3E7DC7}" type="presParOf" srcId="{48E9255D-F105-4114-9366-4E5E573B9332}" destId="{0DC3F331-1F57-4118-9A41-838E2F3B9D5B}" srcOrd="32" destOrd="0" presId="urn:microsoft.com/office/officeart/2008/layout/LinedList"/>
    <dgm:cxn modelId="{AC0937DA-1589-456A-B5F8-3E4CD4591070}"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E3658D-B844-4BF0-9148-FE64FC17735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5E98F807-0A69-44E1-B6C7-58D397ACA934}">
      <dgm:prSet phldrT="[Text]"/>
      <dgm:spPr>
        <a:solidFill>
          <a:srgbClr val="00318C"/>
        </a:solidFill>
        <a:ln>
          <a:solidFill>
            <a:srgbClr val="004185"/>
          </a:solidFill>
        </a:ln>
      </dgm:spPr>
      <dgm:t>
        <a:bodyPr/>
        <a:lstStyle/>
        <a:p>
          <a:r>
            <a:rPr lang="en-US" altLang="ja-JP" dirty="0" smtClean="0">
              <a:solidFill>
                <a:schemeClr val="bg1"/>
              </a:solidFill>
            </a:rPr>
            <a:t>GAT</a:t>
          </a:r>
          <a:endParaRPr lang="ja-JP" dirty="0">
            <a:solidFill>
              <a:schemeClr val="bg1"/>
            </a:solidFill>
          </a:endParaRPr>
        </a:p>
      </dgm:t>
    </dgm:pt>
    <dgm:pt modelId="{E1AF70BE-CB11-475F-9E7F-4EC7FCF3A47F}" type="parTrans" cxnId="{A99E42EB-8B73-431D-A27B-F58568BAD31E}">
      <dgm:prSet/>
      <dgm:spPr/>
      <dgm:t>
        <a:bodyPr/>
        <a:lstStyle/>
        <a:p>
          <a:endParaRPr lang="en-US"/>
        </a:p>
      </dgm:t>
    </dgm:pt>
    <dgm:pt modelId="{47A21C07-7870-4732-AA7F-D344711642A0}" type="sibTrans" cxnId="{A99E42EB-8B73-431D-A27B-F58568BAD31E}">
      <dgm:prSet/>
      <dgm:spPr/>
      <dgm:t>
        <a:bodyPr/>
        <a:lstStyle/>
        <a:p>
          <a:endParaRPr lang="en-US"/>
        </a:p>
      </dgm:t>
    </dgm:pt>
    <dgm:pt modelId="{7B563956-F38B-45AC-871C-084AB139CB77}">
      <dgm:prSet phldrT="[Text]"/>
      <dgm:spPr>
        <a:solidFill>
          <a:srgbClr val="00318C"/>
        </a:solidFill>
        <a:ln>
          <a:solidFill>
            <a:srgbClr val="004185"/>
          </a:solidFill>
        </a:ln>
      </dgm:spPr>
      <dgm:t>
        <a:bodyPr/>
        <a:lstStyle/>
        <a:p>
          <a:r>
            <a:rPr lang="ja-JP">
              <a:solidFill>
                <a:schemeClr val="bg1"/>
              </a:solidFill>
            </a:rPr>
            <a:t>GMT</a:t>
          </a:r>
        </a:p>
      </dgm:t>
    </dgm:pt>
    <dgm:pt modelId="{E2D95EB0-6075-4057-80A6-41C4CAD53A89}" type="parTrans" cxnId="{AC640561-B192-4389-9451-BD0BE4685DDB}">
      <dgm:prSet/>
      <dgm:spPr>
        <a:solidFill>
          <a:srgbClr val="00318C"/>
        </a:solidFill>
        <a:ln w="38100">
          <a:solidFill>
            <a:schemeClr val="tx1"/>
          </a:solidFill>
        </a:ln>
      </dgm:spPr>
      <dgm:t>
        <a:bodyPr/>
        <a:lstStyle/>
        <a:p>
          <a:endParaRPr lang="en-US"/>
        </a:p>
      </dgm:t>
    </dgm:pt>
    <dgm:pt modelId="{8D4CEC00-487E-42A8-9862-210EF191EEFF}" type="sibTrans" cxnId="{AC640561-B192-4389-9451-BD0BE4685DDB}">
      <dgm:prSet/>
      <dgm:spPr/>
      <dgm:t>
        <a:bodyPr/>
        <a:lstStyle/>
        <a:p>
          <a:endParaRPr lang="en-US"/>
        </a:p>
      </dgm:t>
    </dgm:pt>
    <dgm:pt modelId="{57E4E45F-5FC8-4077-BFEE-C1AF339404B4}">
      <dgm:prSet phldrT="[Text]"/>
      <dgm:spPr>
        <a:solidFill>
          <a:srgbClr val="00318C"/>
        </a:solidFill>
        <a:ln>
          <a:solidFill>
            <a:srgbClr val="004185"/>
          </a:solidFill>
        </a:ln>
      </dgm:spPr>
      <dgm:t>
        <a:bodyPr/>
        <a:lstStyle/>
        <a:p>
          <a:r>
            <a:rPr lang="ja-JP" dirty="0">
              <a:solidFill>
                <a:schemeClr val="bg1"/>
              </a:solidFill>
            </a:rPr>
            <a:t>GLT</a:t>
          </a:r>
        </a:p>
      </dgm:t>
    </dgm:pt>
    <dgm:pt modelId="{215E5650-2F87-4E91-A076-9AD51C9CEA63}" type="parTrans" cxnId="{19BC617B-4E85-4F5A-AB4F-8124ADB5FE10}">
      <dgm:prSet/>
      <dgm:spPr>
        <a:solidFill>
          <a:srgbClr val="00318C"/>
        </a:solidFill>
        <a:ln w="38100">
          <a:solidFill>
            <a:schemeClr val="tx1"/>
          </a:solidFill>
        </a:ln>
      </dgm:spPr>
      <dgm:t>
        <a:bodyPr/>
        <a:lstStyle/>
        <a:p>
          <a:endParaRPr lang="en-US"/>
        </a:p>
      </dgm:t>
    </dgm:pt>
    <dgm:pt modelId="{F8AFA150-055D-474B-A7CD-F4667AB9FAA7}" type="sibTrans" cxnId="{19BC617B-4E85-4F5A-AB4F-8124ADB5FE10}">
      <dgm:prSet/>
      <dgm:spPr/>
      <dgm:t>
        <a:bodyPr/>
        <a:lstStyle/>
        <a:p>
          <a:endParaRPr lang="en-US"/>
        </a:p>
      </dgm:t>
    </dgm:pt>
    <dgm:pt modelId="{36C49CF5-6EF4-48F7-9617-8A8F8BD4DAAE}">
      <dgm:prSet phldrT="[Text]"/>
      <dgm:spPr>
        <a:solidFill>
          <a:srgbClr val="00318C"/>
        </a:solidFill>
        <a:ln>
          <a:solidFill>
            <a:srgbClr val="004185"/>
          </a:solidFill>
        </a:ln>
      </dgm:spPr>
      <dgm:t>
        <a:bodyPr/>
        <a:lstStyle/>
        <a:p>
          <a:r>
            <a:rPr lang="ja-JP" dirty="0">
              <a:solidFill>
                <a:schemeClr val="bg1"/>
              </a:solidFill>
            </a:rPr>
            <a:t>GST</a:t>
          </a:r>
        </a:p>
      </dgm:t>
    </dgm:pt>
    <dgm:pt modelId="{10A27E7C-D061-4A72-AB0B-082C3B8FADB7}" type="parTrans" cxnId="{2A0E8082-84E4-423B-839E-D884E161CA5A}">
      <dgm:prSet/>
      <dgm:spPr>
        <a:solidFill>
          <a:srgbClr val="00318C"/>
        </a:solidFill>
        <a:ln w="38100">
          <a:solidFill>
            <a:schemeClr val="tx1"/>
          </a:solidFill>
        </a:ln>
      </dgm:spPr>
      <dgm:t>
        <a:bodyPr/>
        <a:lstStyle/>
        <a:p>
          <a:endParaRPr lang="en-US"/>
        </a:p>
      </dgm:t>
    </dgm:pt>
    <dgm:pt modelId="{7E58D3B8-0925-4DA7-BAFE-0F29529A6713}" type="sibTrans" cxnId="{2A0E8082-84E4-423B-839E-D884E161CA5A}">
      <dgm:prSet/>
      <dgm:spPr/>
      <dgm:t>
        <a:bodyPr/>
        <a:lstStyle/>
        <a:p>
          <a:endParaRPr lang="en-US"/>
        </a:p>
      </dgm:t>
    </dgm:pt>
    <dgm:pt modelId="{B6BCCC75-7CA5-47FE-9643-AF5503908804}">
      <dgm:prSet phldrT="[Text]"/>
      <dgm:spPr>
        <a:solidFill>
          <a:srgbClr val="00318C"/>
        </a:solidFill>
        <a:ln>
          <a:solidFill>
            <a:srgbClr val="004185"/>
          </a:solidFill>
        </a:ln>
      </dgm:spPr>
      <dgm:t>
        <a:bodyPr/>
        <a:lstStyle/>
        <a:p>
          <a:r>
            <a:rPr lang="en-US" altLang="ja-JP" dirty="0">
              <a:solidFill>
                <a:schemeClr val="bg1"/>
              </a:solidFill>
            </a:rPr>
            <a:t>FWT</a:t>
          </a:r>
          <a:endParaRPr lang="ja-JP" dirty="0">
            <a:solidFill>
              <a:schemeClr val="bg1"/>
            </a:solidFill>
          </a:endParaRPr>
        </a:p>
      </dgm:t>
    </dgm:pt>
    <dgm:pt modelId="{36E0EC2A-51DC-4786-B0ED-E82D8CD6B193}" type="parTrans" cxnId="{99ED516B-D77B-4C04-B108-87B63F0F9807}">
      <dgm:prSet/>
      <dgm:spPr>
        <a:ln w="38100">
          <a:solidFill>
            <a:schemeClr val="tx1"/>
          </a:solidFill>
        </a:ln>
      </dgm:spPr>
      <dgm:t>
        <a:bodyPr/>
        <a:lstStyle/>
        <a:p>
          <a:endParaRPr lang="en-US"/>
        </a:p>
      </dgm:t>
    </dgm:pt>
    <dgm:pt modelId="{F1B0785B-6A3C-4FAB-B1A2-5FE4041D4F11}" type="sibTrans" cxnId="{99ED516B-D77B-4C04-B108-87B63F0F9807}">
      <dgm:prSet/>
      <dgm:spPr/>
      <dgm:t>
        <a:bodyPr/>
        <a:lstStyle/>
        <a:p>
          <a:endParaRPr lang="en-US"/>
        </a:p>
      </dgm:t>
    </dgm:pt>
    <dgm:pt modelId="{7DB082E9-F9E4-4C63-AF71-866A093BDF61}" type="pres">
      <dgm:prSet presAssocID="{A5E3658D-B844-4BF0-9148-FE64FC177359}" presName="Name0" presStyleCnt="0">
        <dgm:presLayoutVars>
          <dgm:chMax val="1"/>
          <dgm:chPref val="1"/>
          <dgm:dir/>
          <dgm:animOne val="branch"/>
          <dgm:animLvl val="lvl"/>
        </dgm:presLayoutVars>
      </dgm:prSet>
      <dgm:spPr/>
      <dgm:t>
        <a:bodyPr/>
        <a:lstStyle/>
        <a:p>
          <a:endParaRPr kumimoji="1" lang="ja-JP" altLang="en-US"/>
        </a:p>
      </dgm:t>
    </dgm:pt>
    <dgm:pt modelId="{A5536EC7-4B2F-40E4-B1ED-7C865C7E511B}" type="pres">
      <dgm:prSet presAssocID="{5E98F807-0A69-44E1-B6C7-58D397ACA934}" presName="singleCycle" presStyleCnt="0"/>
      <dgm:spPr/>
    </dgm:pt>
    <dgm:pt modelId="{F11075B7-2A20-40FA-A85E-9C9CF06D097C}" type="pres">
      <dgm:prSet presAssocID="{5E98F807-0A69-44E1-B6C7-58D397ACA934}" presName="singleCenter" presStyleLbl="node1" presStyleIdx="0" presStyleCnt="5">
        <dgm:presLayoutVars>
          <dgm:chMax val="7"/>
          <dgm:chPref val="7"/>
        </dgm:presLayoutVars>
      </dgm:prSet>
      <dgm:spPr/>
      <dgm:t>
        <a:bodyPr/>
        <a:lstStyle/>
        <a:p>
          <a:endParaRPr kumimoji="1" lang="ja-JP" altLang="en-US"/>
        </a:p>
      </dgm:t>
    </dgm:pt>
    <dgm:pt modelId="{2733D2A5-6854-474B-B098-50169B87848C}" type="pres">
      <dgm:prSet presAssocID="{E2D95EB0-6075-4057-80A6-41C4CAD53A89}" presName="Name56" presStyleLbl="parChTrans1D2" presStyleIdx="0" presStyleCnt="4"/>
      <dgm:spPr/>
      <dgm:t>
        <a:bodyPr/>
        <a:lstStyle/>
        <a:p>
          <a:endParaRPr kumimoji="1" lang="ja-JP" altLang="en-US"/>
        </a:p>
      </dgm:t>
    </dgm:pt>
    <dgm:pt modelId="{98D6645B-4DEC-497C-8354-CEC3DA8DF40E}" type="pres">
      <dgm:prSet presAssocID="{7B563956-F38B-45AC-871C-084AB139CB77}" presName="text0" presStyleLbl="node1" presStyleIdx="1" presStyleCnt="5" custRadScaleRad="100004" custRadScaleInc="-1798">
        <dgm:presLayoutVars>
          <dgm:bulletEnabled val="1"/>
        </dgm:presLayoutVars>
      </dgm:prSet>
      <dgm:spPr/>
      <dgm:t>
        <a:bodyPr/>
        <a:lstStyle/>
        <a:p>
          <a:endParaRPr kumimoji="1" lang="ja-JP" altLang="en-US"/>
        </a:p>
      </dgm:t>
    </dgm:pt>
    <dgm:pt modelId="{547C8EBE-EE09-496A-9F21-B5C83C8D1691}" type="pres">
      <dgm:prSet presAssocID="{215E5650-2F87-4E91-A076-9AD51C9CEA63}" presName="Name56" presStyleLbl="parChTrans1D2" presStyleIdx="1" presStyleCnt="4"/>
      <dgm:spPr/>
      <dgm:t>
        <a:bodyPr/>
        <a:lstStyle/>
        <a:p>
          <a:endParaRPr kumimoji="1" lang="ja-JP" altLang="en-US"/>
        </a:p>
      </dgm:t>
    </dgm:pt>
    <dgm:pt modelId="{27A65D65-8DEC-4F63-9322-C688166AB1F3}" type="pres">
      <dgm:prSet presAssocID="{57E4E45F-5FC8-4077-BFEE-C1AF339404B4}" presName="text0" presStyleLbl="node1" presStyleIdx="2" presStyleCnt="5">
        <dgm:presLayoutVars>
          <dgm:bulletEnabled val="1"/>
        </dgm:presLayoutVars>
      </dgm:prSet>
      <dgm:spPr/>
      <dgm:t>
        <a:bodyPr/>
        <a:lstStyle/>
        <a:p>
          <a:endParaRPr kumimoji="1" lang="ja-JP" altLang="en-US"/>
        </a:p>
      </dgm:t>
    </dgm:pt>
    <dgm:pt modelId="{AEBD8EC4-259B-4D79-B7BB-F11FF80B3C1B}" type="pres">
      <dgm:prSet presAssocID="{10A27E7C-D061-4A72-AB0B-082C3B8FADB7}" presName="Name56" presStyleLbl="parChTrans1D2" presStyleIdx="2" presStyleCnt="4"/>
      <dgm:spPr/>
      <dgm:t>
        <a:bodyPr/>
        <a:lstStyle/>
        <a:p>
          <a:endParaRPr kumimoji="1" lang="ja-JP" altLang="en-US"/>
        </a:p>
      </dgm:t>
    </dgm:pt>
    <dgm:pt modelId="{939C9A61-5258-4B80-AE94-62BAC5D1453E}" type="pres">
      <dgm:prSet presAssocID="{36C49CF5-6EF4-48F7-9617-8A8F8BD4DAAE}" presName="text0" presStyleLbl="node1" presStyleIdx="3" presStyleCnt="5">
        <dgm:presLayoutVars>
          <dgm:bulletEnabled val="1"/>
        </dgm:presLayoutVars>
      </dgm:prSet>
      <dgm:spPr/>
      <dgm:t>
        <a:bodyPr/>
        <a:lstStyle/>
        <a:p>
          <a:endParaRPr kumimoji="1" lang="ja-JP" altLang="en-US"/>
        </a:p>
      </dgm:t>
    </dgm:pt>
    <dgm:pt modelId="{780E84E0-4656-4F0C-A896-1E4A732D9A04}" type="pres">
      <dgm:prSet presAssocID="{36E0EC2A-51DC-4786-B0ED-E82D8CD6B193}" presName="Name56" presStyleLbl="parChTrans1D2" presStyleIdx="3" presStyleCnt="4"/>
      <dgm:spPr/>
      <dgm:t>
        <a:bodyPr/>
        <a:lstStyle/>
        <a:p>
          <a:endParaRPr kumimoji="1" lang="ja-JP" altLang="en-US"/>
        </a:p>
      </dgm:t>
    </dgm:pt>
    <dgm:pt modelId="{BA6AE471-E655-4A45-9ECB-AA273F4EB994}" type="pres">
      <dgm:prSet presAssocID="{B6BCCC75-7CA5-47FE-9643-AF5503908804}" presName="text0" presStyleLbl="node1" presStyleIdx="4" presStyleCnt="5">
        <dgm:presLayoutVars>
          <dgm:bulletEnabled val="1"/>
        </dgm:presLayoutVars>
      </dgm:prSet>
      <dgm:spPr/>
      <dgm:t>
        <a:bodyPr/>
        <a:lstStyle/>
        <a:p>
          <a:endParaRPr kumimoji="1" lang="ja-JP" altLang="en-US"/>
        </a:p>
      </dgm:t>
    </dgm:pt>
  </dgm:ptLst>
  <dgm:cxnLst>
    <dgm:cxn modelId="{A15AA15B-1FA4-4CFA-8282-0FD006C8128B}" type="presOf" srcId="{B6BCCC75-7CA5-47FE-9643-AF5503908804}" destId="{BA6AE471-E655-4A45-9ECB-AA273F4EB994}" srcOrd="0" destOrd="0" presId="urn:microsoft.com/office/officeart/2008/layout/RadialCluster"/>
    <dgm:cxn modelId="{5399B2EF-AA1F-4A31-AC8B-185C8F8C42FA}" type="presOf" srcId="{7B563956-F38B-45AC-871C-084AB139CB77}" destId="{98D6645B-4DEC-497C-8354-CEC3DA8DF40E}" srcOrd="0" destOrd="0" presId="urn:microsoft.com/office/officeart/2008/layout/RadialCluster"/>
    <dgm:cxn modelId="{41D91E67-C978-48A4-81E1-15021F3A3A26}" type="presOf" srcId="{10A27E7C-D061-4A72-AB0B-082C3B8FADB7}" destId="{AEBD8EC4-259B-4D79-B7BB-F11FF80B3C1B}" srcOrd="0" destOrd="0" presId="urn:microsoft.com/office/officeart/2008/layout/RadialCluster"/>
    <dgm:cxn modelId="{726BDE75-489E-4C98-9462-5EBF71741CD4}" type="presOf" srcId="{5E98F807-0A69-44E1-B6C7-58D397ACA934}" destId="{F11075B7-2A20-40FA-A85E-9C9CF06D097C}" srcOrd="0" destOrd="0" presId="urn:microsoft.com/office/officeart/2008/layout/RadialCluster"/>
    <dgm:cxn modelId="{19BC617B-4E85-4F5A-AB4F-8124ADB5FE10}" srcId="{5E98F807-0A69-44E1-B6C7-58D397ACA934}" destId="{57E4E45F-5FC8-4077-BFEE-C1AF339404B4}" srcOrd="1" destOrd="0" parTransId="{215E5650-2F87-4E91-A076-9AD51C9CEA63}" sibTransId="{F8AFA150-055D-474B-A7CD-F4667AB9FAA7}"/>
    <dgm:cxn modelId="{99ED516B-D77B-4C04-B108-87B63F0F9807}" srcId="{5E98F807-0A69-44E1-B6C7-58D397ACA934}" destId="{B6BCCC75-7CA5-47FE-9643-AF5503908804}" srcOrd="3" destOrd="0" parTransId="{36E0EC2A-51DC-4786-B0ED-E82D8CD6B193}" sibTransId="{F1B0785B-6A3C-4FAB-B1A2-5FE4041D4F11}"/>
    <dgm:cxn modelId="{AC640561-B192-4389-9451-BD0BE4685DDB}" srcId="{5E98F807-0A69-44E1-B6C7-58D397ACA934}" destId="{7B563956-F38B-45AC-871C-084AB139CB77}" srcOrd="0" destOrd="0" parTransId="{E2D95EB0-6075-4057-80A6-41C4CAD53A89}" sibTransId="{8D4CEC00-487E-42A8-9862-210EF191EEFF}"/>
    <dgm:cxn modelId="{964646AB-A075-4DFF-8784-7E3FCC48A53F}" type="presOf" srcId="{36C49CF5-6EF4-48F7-9617-8A8F8BD4DAAE}" destId="{939C9A61-5258-4B80-AE94-62BAC5D1453E}" srcOrd="0" destOrd="0" presId="urn:microsoft.com/office/officeart/2008/layout/RadialCluster"/>
    <dgm:cxn modelId="{B81135C5-513D-4999-BE21-B395B5E93187}" type="presOf" srcId="{E2D95EB0-6075-4057-80A6-41C4CAD53A89}" destId="{2733D2A5-6854-474B-B098-50169B87848C}" srcOrd="0" destOrd="0" presId="urn:microsoft.com/office/officeart/2008/layout/RadialCluster"/>
    <dgm:cxn modelId="{5970CF8D-2BC0-40A2-ACD6-3B4214FDE7BB}" type="presOf" srcId="{A5E3658D-B844-4BF0-9148-FE64FC177359}" destId="{7DB082E9-F9E4-4C63-AF71-866A093BDF61}" srcOrd="0" destOrd="0" presId="urn:microsoft.com/office/officeart/2008/layout/RadialCluster"/>
    <dgm:cxn modelId="{2A0E8082-84E4-423B-839E-D884E161CA5A}" srcId="{5E98F807-0A69-44E1-B6C7-58D397ACA934}" destId="{36C49CF5-6EF4-48F7-9617-8A8F8BD4DAAE}" srcOrd="2" destOrd="0" parTransId="{10A27E7C-D061-4A72-AB0B-082C3B8FADB7}" sibTransId="{7E58D3B8-0925-4DA7-BAFE-0F29529A6713}"/>
    <dgm:cxn modelId="{A99E42EB-8B73-431D-A27B-F58568BAD31E}" srcId="{A5E3658D-B844-4BF0-9148-FE64FC177359}" destId="{5E98F807-0A69-44E1-B6C7-58D397ACA934}" srcOrd="0" destOrd="0" parTransId="{E1AF70BE-CB11-475F-9E7F-4EC7FCF3A47F}" sibTransId="{47A21C07-7870-4732-AA7F-D344711642A0}"/>
    <dgm:cxn modelId="{28D1210B-11E9-48D1-A161-7346695FC050}" type="presOf" srcId="{215E5650-2F87-4E91-A076-9AD51C9CEA63}" destId="{547C8EBE-EE09-496A-9F21-B5C83C8D1691}" srcOrd="0" destOrd="0" presId="urn:microsoft.com/office/officeart/2008/layout/RadialCluster"/>
    <dgm:cxn modelId="{7185F77F-319A-4D31-AF41-344AFB3DD0B1}" type="presOf" srcId="{36E0EC2A-51DC-4786-B0ED-E82D8CD6B193}" destId="{780E84E0-4656-4F0C-A896-1E4A732D9A04}" srcOrd="0" destOrd="0" presId="urn:microsoft.com/office/officeart/2008/layout/RadialCluster"/>
    <dgm:cxn modelId="{41C2A69D-FD08-4BE0-84D2-7DFFFB8BCE6A}" type="presOf" srcId="{57E4E45F-5FC8-4077-BFEE-C1AF339404B4}" destId="{27A65D65-8DEC-4F63-9322-C688166AB1F3}" srcOrd="0" destOrd="0" presId="urn:microsoft.com/office/officeart/2008/layout/RadialCluster"/>
    <dgm:cxn modelId="{32F5C1ED-99E4-4BF2-8598-E00F4FCBD5DF}" type="presParOf" srcId="{7DB082E9-F9E4-4C63-AF71-866A093BDF61}" destId="{A5536EC7-4B2F-40E4-B1ED-7C865C7E511B}" srcOrd="0" destOrd="0" presId="urn:microsoft.com/office/officeart/2008/layout/RadialCluster"/>
    <dgm:cxn modelId="{E2EBF202-59B5-4FAA-8FF1-8E8DBCEF9162}" type="presParOf" srcId="{A5536EC7-4B2F-40E4-B1ED-7C865C7E511B}" destId="{F11075B7-2A20-40FA-A85E-9C9CF06D097C}" srcOrd="0" destOrd="0" presId="urn:microsoft.com/office/officeart/2008/layout/RadialCluster"/>
    <dgm:cxn modelId="{DA1A7338-C73F-4EDB-8312-2EC7A2E7E49E}" type="presParOf" srcId="{A5536EC7-4B2F-40E4-B1ED-7C865C7E511B}" destId="{2733D2A5-6854-474B-B098-50169B87848C}" srcOrd="1" destOrd="0" presId="urn:microsoft.com/office/officeart/2008/layout/RadialCluster"/>
    <dgm:cxn modelId="{D6BEEF8A-DA13-4FB3-8A7E-A8AFF2C89509}" type="presParOf" srcId="{A5536EC7-4B2F-40E4-B1ED-7C865C7E511B}" destId="{98D6645B-4DEC-497C-8354-CEC3DA8DF40E}" srcOrd="2" destOrd="0" presId="urn:microsoft.com/office/officeart/2008/layout/RadialCluster"/>
    <dgm:cxn modelId="{41E0728C-382B-4B04-9A02-8110C570F979}" type="presParOf" srcId="{A5536EC7-4B2F-40E4-B1ED-7C865C7E511B}" destId="{547C8EBE-EE09-496A-9F21-B5C83C8D1691}" srcOrd="3" destOrd="0" presId="urn:microsoft.com/office/officeart/2008/layout/RadialCluster"/>
    <dgm:cxn modelId="{95E15983-FC5F-4E34-969C-8352393D99BD}" type="presParOf" srcId="{A5536EC7-4B2F-40E4-B1ED-7C865C7E511B}" destId="{27A65D65-8DEC-4F63-9322-C688166AB1F3}" srcOrd="4" destOrd="0" presId="urn:microsoft.com/office/officeart/2008/layout/RadialCluster"/>
    <dgm:cxn modelId="{5C7F0CFE-0CE0-48BC-853B-230807697393}" type="presParOf" srcId="{A5536EC7-4B2F-40E4-B1ED-7C865C7E511B}" destId="{AEBD8EC4-259B-4D79-B7BB-F11FF80B3C1B}" srcOrd="5" destOrd="0" presId="urn:microsoft.com/office/officeart/2008/layout/RadialCluster"/>
    <dgm:cxn modelId="{C9F080D0-F248-4ADD-9C61-8669A2D18872}" type="presParOf" srcId="{A5536EC7-4B2F-40E4-B1ED-7C865C7E511B}" destId="{939C9A61-5258-4B80-AE94-62BAC5D1453E}" srcOrd="6" destOrd="0" presId="urn:microsoft.com/office/officeart/2008/layout/RadialCluster"/>
    <dgm:cxn modelId="{0B0EAC68-2802-4C5B-AFD0-AD74F5FB84BA}" type="presParOf" srcId="{A5536EC7-4B2F-40E4-B1ED-7C865C7E511B}" destId="{780E84E0-4656-4F0C-A896-1E4A732D9A04}" srcOrd="7" destOrd="0" presId="urn:microsoft.com/office/officeart/2008/layout/RadialCluster"/>
    <dgm:cxn modelId="{000B33A8-6889-4912-BCAC-E8CE14C7A251}" type="presParOf" srcId="{A5536EC7-4B2F-40E4-B1ED-7C865C7E511B}" destId="{BA6AE471-E655-4A45-9ECB-AA273F4EB994}" srcOrd="8" destOrd="0" presId="urn:microsoft.com/office/officeart/2008/layout/RadialCluster"/>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2751"/>
          <a:ext cx="6039554"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2751"/>
          <a:ext cx="1207911" cy="5630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en-US" sz="6500" kern="1200" dirty="0">
            <a:latin typeface="Arial" panose="020B0604020202020204" pitchFamily="34" charset="0"/>
            <a:cs typeface="Arial" panose="020B0604020202020204" pitchFamily="34" charset="0"/>
          </a:endParaRPr>
        </a:p>
      </dsp:txBody>
      <dsp:txXfrm>
        <a:off x="0" y="2751"/>
        <a:ext cx="1207911" cy="5630475"/>
      </dsp:txXfrm>
    </dsp:sp>
    <dsp:sp modelId="{EBD4B6D0-88E1-447B-AF46-AC0F64EC998D}">
      <dsp:nvSpPr>
        <dsp:cNvPr id="0" name=""/>
        <dsp:cNvSpPr/>
      </dsp:nvSpPr>
      <dsp:spPr>
        <a:xfrm>
          <a:off x="1298504" y="27014"/>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ライオンズクラブ国際財団</a:t>
          </a:r>
        </a:p>
      </dsp:txBody>
      <dsp:txXfrm>
        <a:off x="1298504" y="27014"/>
        <a:ext cx="4741050" cy="485243"/>
      </dsp:txXfrm>
    </dsp:sp>
    <dsp:sp modelId="{46BD732D-4BD0-4D10-BB1B-9B2BDC6E478C}">
      <dsp:nvSpPr>
        <dsp:cNvPr id="0" name=""/>
        <dsp:cNvSpPr/>
      </dsp:nvSpPr>
      <dsp:spPr>
        <a:xfrm>
          <a:off x="1207910" y="512257"/>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298504" y="536519"/>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大会</a:t>
          </a:r>
        </a:p>
      </dsp:txBody>
      <dsp:txXfrm>
        <a:off x="1298504" y="536519"/>
        <a:ext cx="4741050" cy="485243"/>
      </dsp:txXfrm>
    </dsp:sp>
    <dsp:sp modelId="{9F8FC87C-0540-4A9E-82F5-3F3597EF9D8A}">
      <dsp:nvSpPr>
        <dsp:cNvPr id="0" name=""/>
        <dsp:cNvSpPr/>
      </dsp:nvSpPr>
      <dsp:spPr>
        <a:xfrm>
          <a:off x="1207910" y="1021763"/>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298504" y="1046025"/>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会員 </a:t>
          </a:r>
        </a:p>
      </dsp:txBody>
      <dsp:txXfrm>
        <a:off x="1298504" y="1046025"/>
        <a:ext cx="4741050" cy="485243"/>
      </dsp:txXfrm>
    </dsp:sp>
    <dsp:sp modelId="{A820A355-B3CA-4927-A8AF-AA86486360FE}">
      <dsp:nvSpPr>
        <dsp:cNvPr id="0" name=""/>
        <dsp:cNvSpPr/>
      </dsp:nvSpPr>
      <dsp:spPr>
        <a:xfrm>
          <a:off x="1207910" y="1531269"/>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298504" y="1555531"/>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奉仕事業</a:t>
          </a:r>
        </a:p>
      </dsp:txBody>
      <dsp:txXfrm>
        <a:off x="1298504" y="1555531"/>
        <a:ext cx="4741050" cy="485243"/>
      </dsp:txXfrm>
    </dsp:sp>
    <dsp:sp modelId="{B80BB868-5DCF-4AAE-B9B5-742C5E13EFCA}">
      <dsp:nvSpPr>
        <dsp:cNvPr id="0" name=""/>
        <dsp:cNvSpPr/>
      </dsp:nvSpPr>
      <dsp:spPr>
        <a:xfrm>
          <a:off x="1207910" y="2040774"/>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298504" y="2065037"/>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指導力育成</a:t>
          </a:r>
        </a:p>
      </dsp:txBody>
      <dsp:txXfrm>
        <a:off x="1298504" y="2065037"/>
        <a:ext cx="4741050" cy="485243"/>
      </dsp:txXfrm>
    </dsp:sp>
    <dsp:sp modelId="{9080B60A-B586-4E48-B325-016D06913481}">
      <dsp:nvSpPr>
        <dsp:cNvPr id="0" name=""/>
        <dsp:cNvSpPr/>
      </dsp:nvSpPr>
      <dsp:spPr>
        <a:xfrm>
          <a:off x="1207910" y="2550280"/>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298504" y="2574542"/>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会員オペレーション及びサポート部</a:t>
          </a:r>
        </a:p>
      </dsp:txBody>
      <dsp:txXfrm>
        <a:off x="1298504" y="2574542"/>
        <a:ext cx="4741050" cy="485243"/>
      </dsp:txXfrm>
    </dsp:sp>
    <dsp:sp modelId="{B5E992E2-EB34-4A0F-A152-A7501741A299}">
      <dsp:nvSpPr>
        <dsp:cNvPr id="0" name=""/>
        <dsp:cNvSpPr/>
      </dsp:nvSpPr>
      <dsp:spPr>
        <a:xfrm>
          <a:off x="1207910" y="3059786"/>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298504" y="3084048"/>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地区及びクラブ行政部</a:t>
          </a:r>
        </a:p>
      </dsp:txBody>
      <dsp:txXfrm>
        <a:off x="1298504" y="3084048"/>
        <a:ext cx="4741050" cy="485243"/>
      </dsp:txXfrm>
    </dsp:sp>
    <dsp:sp modelId="{2AB9A3E1-4E11-457E-8BD4-16A9DFE2552D}">
      <dsp:nvSpPr>
        <dsp:cNvPr id="0" name=""/>
        <dsp:cNvSpPr/>
      </dsp:nvSpPr>
      <dsp:spPr>
        <a:xfrm>
          <a:off x="1207910" y="3569292"/>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298504" y="3593554"/>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マーケティング</a:t>
          </a:r>
        </a:p>
      </dsp:txBody>
      <dsp:txXfrm>
        <a:off x="1298504" y="3593554"/>
        <a:ext cx="4741050" cy="485243"/>
      </dsp:txXfrm>
    </dsp:sp>
    <dsp:sp modelId="{FA0BB9A8-679E-46FA-8090-34C74B82A692}">
      <dsp:nvSpPr>
        <dsp:cNvPr id="0" name=""/>
        <dsp:cNvSpPr/>
      </dsp:nvSpPr>
      <dsp:spPr>
        <a:xfrm>
          <a:off x="1207910" y="4078798"/>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298504" y="4103060"/>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法律</a:t>
          </a:r>
        </a:p>
      </dsp:txBody>
      <dsp:txXfrm>
        <a:off x="1298504" y="4103060"/>
        <a:ext cx="4741050" cy="485243"/>
      </dsp:txXfrm>
    </dsp:sp>
    <dsp:sp modelId="{72932F07-2F9E-4596-8061-A26E202DE5E5}">
      <dsp:nvSpPr>
        <dsp:cNvPr id="0" name=""/>
        <dsp:cNvSpPr/>
      </dsp:nvSpPr>
      <dsp:spPr>
        <a:xfrm>
          <a:off x="1207910" y="4588303"/>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298504" y="4612565"/>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情報テクノロジー</a:t>
          </a:r>
        </a:p>
      </dsp:txBody>
      <dsp:txXfrm>
        <a:off x="1298504" y="4612565"/>
        <a:ext cx="4741050" cy="485243"/>
      </dsp:txXfrm>
    </dsp:sp>
    <dsp:sp modelId="{9FF08309-74F3-4007-97BD-D008323DE325}">
      <dsp:nvSpPr>
        <dsp:cNvPr id="0" name=""/>
        <dsp:cNvSpPr/>
      </dsp:nvSpPr>
      <dsp:spPr>
        <a:xfrm>
          <a:off x="1207910" y="5097809"/>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298504" y="5122071"/>
          <a:ext cx="4741050" cy="485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ja-JP" altLang="en-US" sz="2400" kern="1200" dirty="0">
              <a:latin typeface="ＭＳ Ｐゴシック" panose="020B0600070205080204" pitchFamily="50" charset="-128"/>
              <a:ea typeface="ＭＳ Ｐゴシック" panose="020B0600070205080204" pitchFamily="50" charset="-128"/>
              <a:cs typeface="Arial" panose="020B0604020202020204" pitchFamily="34" charset="0"/>
            </a:rPr>
            <a:t>財務</a:t>
          </a:r>
        </a:p>
      </dsp:txBody>
      <dsp:txXfrm>
        <a:off x="1298504" y="5122071"/>
        <a:ext cx="4741050" cy="485243"/>
      </dsp:txXfrm>
    </dsp:sp>
    <dsp:sp modelId="{0DC3F331-1F57-4118-9A41-838E2F3B9D5B}">
      <dsp:nvSpPr>
        <dsp:cNvPr id="0" name=""/>
        <dsp:cNvSpPr/>
      </dsp:nvSpPr>
      <dsp:spPr>
        <a:xfrm>
          <a:off x="1207910" y="5607315"/>
          <a:ext cx="48316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075B7-2A20-40FA-A85E-9C9CF06D097C}">
      <dsp:nvSpPr>
        <dsp:cNvPr id="0" name=""/>
        <dsp:cNvSpPr/>
      </dsp:nvSpPr>
      <dsp:spPr>
        <a:xfrm>
          <a:off x="2247746" y="1262044"/>
          <a:ext cx="1081752" cy="1081752"/>
        </a:xfrm>
        <a:prstGeom prst="roundRect">
          <a:avLst/>
        </a:prstGeom>
        <a:solidFill>
          <a:srgbClr val="00318C"/>
        </a:solidFill>
        <a:ln w="25400" cap="flat" cmpd="sng" algn="ctr">
          <a:solidFill>
            <a:srgbClr val="0041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altLang="ja-JP" sz="3600" kern="1200" dirty="0" smtClean="0">
              <a:solidFill>
                <a:schemeClr val="bg1"/>
              </a:solidFill>
            </a:rPr>
            <a:t>GAT</a:t>
          </a:r>
          <a:endParaRPr lang="ja-JP" sz="3600" kern="1200" dirty="0">
            <a:solidFill>
              <a:schemeClr val="bg1"/>
            </a:solidFill>
          </a:endParaRPr>
        </a:p>
      </dsp:txBody>
      <dsp:txXfrm>
        <a:off x="2300553" y="1314851"/>
        <a:ext cx="976138" cy="976138"/>
      </dsp:txXfrm>
    </dsp:sp>
    <dsp:sp modelId="{2733D2A5-6854-474B-B098-50169B87848C}">
      <dsp:nvSpPr>
        <dsp:cNvPr id="0" name=""/>
        <dsp:cNvSpPr/>
      </dsp:nvSpPr>
      <dsp:spPr>
        <a:xfrm rot="16151454">
          <a:off x="2508729" y="993607"/>
          <a:ext cx="536928" cy="0"/>
        </a:xfrm>
        <a:custGeom>
          <a:avLst/>
          <a:gdLst/>
          <a:ahLst/>
          <a:cxnLst/>
          <a:rect l="0" t="0" r="0" b="0"/>
          <a:pathLst>
            <a:path>
              <a:moveTo>
                <a:pt x="0" y="0"/>
              </a:moveTo>
              <a:lnTo>
                <a:pt x="536928"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8D6645B-4DEC-497C-8354-CEC3DA8DF40E}">
      <dsp:nvSpPr>
        <dsp:cNvPr id="0" name=""/>
        <dsp:cNvSpPr/>
      </dsp:nvSpPr>
      <dsp:spPr>
        <a:xfrm>
          <a:off x="2405897" y="395"/>
          <a:ext cx="724774" cy="724774"/>
        </a:xfrm>
        <a:prstGeom prst="roundRect">
          <a:avLst/>
        </a:prstGeom>
        <a:solidFill>
          <a:srgbClr val="00318C"/>
        </a:solidFill>
        <a:ln w="25400" cap="flat" cmpd="sng" algn="ctr">
          <a:solidFill>
            <a:srgbClr val="0041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ja-JP" sz="2100" kern="1200">
              <a:solidFill>
                <a:schemeClr val="bg1"/>
              </a:solidFill>
            </a:rPr>
            <a:t>GMT</a:t>
          </a:r>
        </a:p>
      </dsp:txBody>
      <dsp:txXfrm>
        <a:off x="2441278" y="35776"/>
        <a:ext cx="654012" cy="654012"/>
      </dsp:txXfrm>
    </dsp:sp>
    <dsp:sp modelId="{547C8EBE-EE09-496A-9F21-B5C83C8D1691}">
      <dsp:nvSpPr>
        <dsp:cNvPr id="0" name=""/>
        <dsp:cNvSpPr/>
      </dsp:nvSpPr>
      <dsp:spPr>
        <a:xfrm>
          <a:off x="3329499" y="1802920"/>
          <a:ext cx="536960" cy="0"/>
        </a:xfrm>
        <a:custGeom>
          <a:avLst/>
          <a:gdLst/>
          <a:ahLst/>
          <a:cxnLst/>
          <a:rect l="0" t="0" r="0" b="0"/>
          <a:pathLst>
            <a:path>
              <a:moveTo>
                <a:pt x="0" y="0"/>
              </a:moveTo>
              <a:lnTo>
                <a:pt x="536960"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7A65D65-8DEC-4F63-9322-C688166AB1F3}">
      <dsp:nvSpPr>
        <dsp:cNvPr id="0" name=""/>
        <dsp:cNvSpPr/>
      </dsp:nvSpPr>
      <dsp:spPr>
        <a:xfrm>
          <a:off x="3866459" y="1440533"/>
          <a:ext cx="724774" cy="724774"/>
        </a:xfrm>
        <a:prstGeom prst="roundRect">
          <a:avLst/>
        </a:prstGeom>
        <a:solidFill>
          <a:srgbClr val="00318C"/>
        </a:solidFill>
        <a:ln w="25400" cap="flat" cmpd="sng" algn="ctr">
          <a:solidFill>
            <a:srgbClr val="0041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ja-JP" sz="2700" kern="1200" dirty="0">
              <a:solidFill>
                <a:schemeClr val="bg1"/>
              </a:solidFill>
            </a:rPr>
            <a:t>GLT</a:t>
          </a:r>
        </a:p>
      </dsp:txBody>
      <dsp:txXfrm>
        <a:off x="3901840" y="1475914"/>
        <a:ext cx="654012" cy="654012"/>
      </dsp:txXfrm>
    </dsp:sp>
    <dsp:sp modelId="{AEBD8EC4-259B-4D79-B7BB-F11FF80B3C1B}">
      <dsp:nvSpPr>
        <dsp:cNvPr id="0" name=""/>
        <dsp:cNvSpPr/>
      </dsp:nvSpPr>
      <dsp:spPr>
        <a:xfrm rot="5400000">
          <a:off x="2520142" y="2612277"/>
          <a:ext cx="536960" cy="0"/>
        </a:xfrm>
        <a:custGeom>
          <a:avLst/>
          <a:gdLst/>
          <a:ahLst/>
          <a:cxnLst/>
          <a:rect l="0" t="0" r="0" b="0"/>
          <a:pathLst>
            <a:path>
              <a:moveTo>
                <a:pt x="0" y="0"/>
              </a:moveTo>
              <a:lnTo>
                <a:pt x="536960"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39C9A61-5258-4B80-AE94-62BAC5D1453E}">
      <dsp:nvSpPr>
        <dsp:cNvPr id="0" name=""/>
        <dsp:cNvSpPr/>
      </dsp:nvSpPr>
      <dsp:spPr>
        <a:xfrm>
          <a:off x="2426235" y="2880757"/>
          <a:ext cx="724774" cy="724774"/>
        </a:xfrm>
        <a:prstGeom prst="roundRect">
          <a:avLst/>
        </a:prstGeom>
        <a:solidFill>
          <a:srgbClr val="00318C"/>
        </a:solidFill>
        <a:ln w="25400" cap="flat" cmpd="sng" algn="ctr">
          <a:solidFill>
            <a:srgbClr val="0041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ja-JP" sz="2600" kern="1200" dirty="0">
              <a:solidFill>
                <a:schemeClr val="bg1"/>
              </a:solidFill>
            </a:rPr>
            <a:t>GST</a:t>
          </a:r>
        </a:p>
      </dsp:txBody>
      <dsp:txXfrm>
        <a:off x="2461616" y="2916138"/>
        <a:ext cx="654012" cy="654012"/>
      </dsp:txXfrm>
    </dsp:sp>
    <dsp:sp modelId="{780E84E0-4656-4F0C-A896-1E4A732D9A04}">
      <dsp:nvSpPr>
        <dsp:cNvPr id="0" name=""/>
        <dsp:cNvSpPr/>
      </dsp:nvSpPr>
      <dsp:spPr>
        <a:xfrm rot="10800000">
          <a:off x="1710786" y="1802921"/>
          <a:ext cx="536960" cy="0"/>
        </a:xfrm>
        <a:custGeom>
          <a:avLst/>
          <a:gdLst/>
          <a:ahLst/>
          <a:cxnLst/>
          <a:rect l="0" t="0" r="0" b="0"/>
          <a:pathLst>
            <a:path>
              <a:moveTo>
                <a:pt x="0" y="0"/>
              </a:moveTo>
              <a:lnTo>
                <a:pt x="536960" y="0"/>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A6AE471-E655-4A45-9ECB-AA273F4EB994}">
      <dsp:nvSpPr>
        <dsp:cNvPr id="0" name=""/>
        <dsp:cNvSpPr/>
      </dsp:nvSpPr>
      <dsp:spPr>
        <a:xfrm>
          <a:off x="986011" y="1440533"/>
          <a:ext cx="724774" cy="724774"/>
        </a:xfrm>
        <a:prstGeom prst="roundRect">
          <a:avLst/>
        </a:prstGeom>
        <a:solidFill>
          <a:srgbClr val="00318C"/>
        </a:solidFill>
        <a:ln w="25400" cap="flat" cmpd="sng" algn="ctr">
          <a:solidFill>
            <a:srgbClr val="00418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altLang="ja-JP" sz="2300" kern="1200" dirty="0">
              <a:solidFill>
                <a:schemeClr val="bg1"/>
              </a:solidFill>
            </a:rPr>
            <a:t>FWT</a:t>
          </a:r>
          <a:endParaRPr lang="ja-JP" sz="2300" kern="1200" dirty="0">
            <a:solidFill>
              <a:schemeClr val="bg1"/>
            </a:solidFill>
          </a:endParaRPr>
        </a:p>
      </dsp:txBody>
      <dsp:txXfrm>
        <a:off x="1021392" y="1475914"/>
        <a:ext cx="654012" cy="6540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kumimoji="1" lang="ja-JP" altLang="en-US" dirty="0" smtClean="0"/>
              <a:t>会員オリエンテーション</a:t>
            </a:r>
            <a:endParaRPr kumimoji="1" lang="ja-JP" altLang="en-US" dirty="0"/>
          </a:p>
        </p:txBody>
      </p:sp>
      <p:sp>
        <p:nvSpPr>
          <p:cNvPr id="4" name="フッター プレースホルダー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r>
              <a:rPr kumimoji="1" lang="ja-JP" altLang="en-US" dirty="0" smtClean="0"/>
              <a:t>ライオンズクラブ国際協会　日本ＧＡＴ</a:t>
            </a:r>
            <a:endParaRPr kumimoji="1" lang="ja-JP" altLang="en-US" dirty="0"/>
          </a:p>
        </p:txBody>
      </p:sp>
      <p:sp>
        <p:nvSpPr>
          <p:cNvPr id="5" name="スライド番号プレースホルダー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3E02DAE-C822-468C-B278-AEAF67BD83FD}" type="slidenum">
              <a:rPr kumimoji="1" lang="ja-JP" altLang="en-US" smtClean="0"/>
              <a:t>‹#›</a:t>
            </a:fld>
            <a:endParaRPr kumimoji="1" lang="ja-JP" altLang="en-US"/>
          </a:p>
        </p:txBody>
      </p:sp>
    </p:spTree>
    <p:extLst>
      <p:ext uri="{BB962C8B-B14F-4D97-AF65-F5344CB8AC3E}">
        <p14:creationId xmlns:p14="http://schemas.microsoft.com/office/powerpoint/2010/main" val="1549669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9A05B1B-8D2A-46AF-9BBA-F3C5B39B1078}" type="datetimeFigureOut">
              <a:rPr kumimoji="1" lang="ja-JP" altLang="en-US" smtClean="0"/>
              <a:t>2019/10/10</a:t>
            </a:fld>
            <a:endParaRPr kumimoji="1" lang="ja-JP" altLang="en-US"/>
          </a:p>
        </p:txBody>
      </p:sp>
      <p:sp>
        <p:nvSpPr>
          <p:cNvPr id="4" name="スライド イメージ プレースホルダー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1D4AD49-D74C-4DF6-AA9B-538D55796F59}" type="slidenum">
              <a:rPr kumimoji="1" lang="ja-JP" altLang="en-US" smtClean="0"/>
              <a:t>‹#›</a:t>
            </a:fld>
            <a:endParaRPr kumimoji="1" lang="ja-JP" altLang="en-US"/>
          </a:p>
        </p:txBody>
      </p:sp>
    </p:spTree>
    <p:extLst>
      <p:ext uri="{BB962C8B-B14F-4D97-AF65-F5344CB8AC3E}">
        <p14:creationId xmlns:p14="http://schemas.microsoft.com/office/powerpoint/2010/main" val="12416289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kumimoji="1" lang="ja-JP" altLang="en-US" smtClean="0"/>
              <a:t>31</a:t>
            </a:fld>
            <a:endParaRPr kumimoji="1" lang="ja-JP" altLang="en-US"/>
          </a:p>
        </p:txBody>
      </p:sp>
    </p:spTree>
    <p:extLst>
      <p:ext uri="{BB962C8B-B14F-4D97-AF65-F5344CB8AC3E}">
        <p14:creationId xmlns:p14="http://schemas.microsoft.com/office/powerpoint/2010/main" val="37850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1D4AD49-D74C-4DF6-AA9B-538D55796F59}"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78506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2708288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95746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1842140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893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817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63420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2875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4547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7188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5448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452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2933820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94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4351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900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8249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4018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1795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784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8667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2203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730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4292090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703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6084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4212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10756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99119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9048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3585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4905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1205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740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3382152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367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1154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612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26160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6715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87181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56827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9856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91450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927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693495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9888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61658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31741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4592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726514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00011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34450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2148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8144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5981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845889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19594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3494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8611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8900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0429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2187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8588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60075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22479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74722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28617691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77196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88864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21791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0994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27278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7548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4364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51666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2347304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422405-4B10-427B-863A-09D32A80ECA4}" type="datetimeFigureOut">
              <a:rPr kumimoji="1" lang="ja-JP" altLang="en-US" smtClean="0"/>
              <a:t>2019/10/10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1206689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22405-4B10-427B-863A-09D32A80ECA4}" type="datetimeFigureOut">
              <a:rPr kumimoji="1" lang="ja-JP" altLang="en-US" smtClean="0"/>
              <a:t>2019/10/10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F5557-602E-4C56-B025-B75B148717AC}" type="slidenum">
              <a:rPr kumimoji="1" lang="ja-JP" altLang="en-US" smtClean="0"/>
              <a:t>‹#›</a:t>
            </a:fld>
            <a:endParaRPr kumimoji="1" lang="ja-JP" altLang="en-US"/>
          </a:p>
        </p:txBody>
      </p:sp>
    </p:spTree>
    <p:extLst>
      <p:ext uri="{BB962C8B-B14F-4D97-AF65-F5344CB8AC3E}">
        <p14:creationId xmlns:p14="http://schemas.microsoft.com/office/powerpoint/2010/main" val="1016113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9885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22405-4B10-427B-863A-09D32A80ECA4}" type="datetimeFigureOut">
              <a:rPr lang="ja-JP" altLang="en-US">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F5557-602E-4C56-B025-B75B148717AC}" type="slidenum">
              <a:rPr lang="ja-JP" altLang="en-US">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21530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06186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88295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020772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22405-4B10-427B-863A-09D32A80ECA4}" type="datetimeFigureOut">
              <a:rPr lang="ja-JP" altLang="en-US" smtClean="0">
                <a:solidFill>
                  <a:prstClr val="black">
                    <a:tint val="75000"/>
                  </a:prstClr>
                </a:solidFill>
              </a:rPr>
              <a:pPr/>
              <a:t>2019/10/10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F5557-602E-4C56-B025-B75B148717A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40457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tiff"/><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6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50.gif"/><Relationship Id="rId7" Type="http://schemas.openxmlformats.org/officeDocument/2006/relationships/image" Target="../media/image54.gi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3.gif"/><Relationship Id="rId11" Type="http://schemas.openxmlformats.org/officeDocument/2006/relationships/image" Target="../media/image58.gif"/><Relationship Id="rId5" Type="http://schemas.openxmlformats.org/officeDocument/2006/relationships/image" Target="../media/image52.gif"/><Relationship Id="rId10" Type="http://schemas.openxmlformats.org/officeDocument/2006/relationships/image" Target="../media/image57.gif"/><Relationship Id="rId4" Type="http://schemas.openxmlformats.org/officeDocument/2006/relationships/image" Target="../media/image51.gif"/><Relationship Id="rId9" Type="http://schemas.openxmlformats.org/officeDocument/2006/relationships/image" Target="../media/image56.gif"/></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29.xml"/><Relationship Id="rId4" Type="http://schemas.openxmlformats.org/officeDocument/2006/relationships/image" Target="../media/image61.gif"/></Relationships>
</file>

<file path=ppt/slides/_rels/slide2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hyperlink" Target="http://www.lionsclubs.org/resources/JA/pdfs/gst1E.pdf" TargetMode="External"/><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8.jpeg"/><Relationship Id="rId2" Type="http://schemas.openxmlformats.org/officeDocument/2006/relationships/hyperlink" Target="http://www.lionsclubs.org/resources/JA/pdfs/gst1D.pdf" TargetMode="External"/><Relationship Id="rId1" Type="http://schemas.openxmlformats.org/officeDocument/2006/relationships/slideLayout" Target="../slideLayouts/slideLayout40.xml"/><Relationship Id="rId6" Type="http://schemas.openxmlformats.org/officeDocument/2006/relationships/hyperlink" Target="http://www.lionsclubs.org/resources/JA/pdfs/gst1B.pdf" TargetMode="External"/><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hyperlink" Target="http://www.lionsclubs.org/resources/JA/pdfs/gst1A.pdf" TargetMode="External"/><Relationship Id="rId4" Type="http://schemas.openxmlformats.org/officeDocument/2006/relationships/hyperlink" Target="http://www.lionsclubs.org/resources/JA/pdfs/gst1C.pdf" TargetMode="External"/><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9.gif"/><Relationship Id="rId7"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diagramData" Target="../diagrams/data2.xml"/><Relationship Id="rId5" Type="http://schemas.openxmlformats.org/officeDocument/2006/relationships/image" Target="../media/image61.gif"/><Relationship Id="rId10" Type="http://schemas.microsoft.com/office/2007/relationships/diagramDrawing" Target="../diagrams/drawing2.xml"/><Relationship Id="rId4" Type="http://schemas.openxmlformats.org/officeDocument/2006/relationships/image" Target="../media/image1.jpg"/><Relationship Id="rId9" Type="http://schemas.openxmlformats.org/officeDocument/2006/relationships/diagramColors" Target="../diagrams/colors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73.gif"/></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73.gif"/></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74.jpeg"/><Relationship Id="rId4" Type="http://schemas.openxmlformats.org/officeDocument/2006/relationships/image" Target="../media/image73.gi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8" Type="http://schemas.openxmlformats.org/officeDocument/2006/relationships/image" Target="../media/image81.gif"/><Relationship Id="rId3" Type="http://schemas.openxmlformats.org/officeDocument/2006/relationships/image" Target="../media/image76.gif"/><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62.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77.gif"/><Relationship Id="rId9" Type="http://schemas.openxmlformats.org/officeDocument/2006/relationships/image" Target="../media/image82.gif"/></Relationships>
</file>

<file path=ppt/slides/_rels/slide42.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89.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45.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92.png"/><Relationship Id="rId7" Type="http://schemas.openxmlformats.org/officeDocument/2006/relationships/image" Target="../media/image96.gif"/><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5.gif"/><Relationship Id="rId11" Type="http://schemas.openxmlformats.org/officeDocument/2006/relationships/image" Target="../media/image100.gif"/><Relationship Id="rId5" Type="http://schemas.openxmlformats.org/officeDocument/2006/relationships/image" Target="../media/image94.gif"/><Relationship Id="rId10" Type="http://schemas.openxmlformats.org/officeDocument/2006/relationships/image" Target="../media/image99.gif"/><Relationship Id="rId4" Type="http://schemas.openxmlformats.org/officeDocument/2006/relationships/image" Target="../media/image93.gif"/><Relationship Id="rId9" Type="http://schemas.openxmlformats.org/officeDocument/2006/relationships/image" Target="../media/image98.gif"/></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gif"/><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b="69819"/>
          <a:stretch/>
        </p:blipFill>
        <p:spPr>
          <a:xfrm>
            <a:off x="0" y="0"/>
            <a:ext cx="9144000" cy="1552353"/>
          </a:xfrm>
          <a:prstGeom prst="rect">
            <a:avLst/>
          </a:prstGeom>
        </p:spPr>
      </p:pic>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30465"/>
          <a:stretch/>
        </p:blipFill>
        <p:spPr>
          <a:xfrm>
            <a:off x="0" y="2424222"/>
            <a:ext cx="9144000" cy="3576527"/>
          </a:xfrm>
          <a:prstGeom prst="rect">
            <a:avLst/>
          </a:prstGeom>
        </p:spPr>
      </p:pic>
      <p:sp>
        <p:nvSpPr>
          <p:cNvPr id="5" name="正方形/長方形 4"/>
          <p:cNvSpPr/>
          <p:nvPr/>
        </p:nvSpPr>
        <p:spPr>
          <a:xfrm>
            <a:off x="0" y="0"/>
            <a:ext cx="9144000" cy="68580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r="21169" b="8980"/>
          <a:stretch/>
        </p:blipFill>
        <p:spPr>
          <a:xfrm>
            <a:off x="6061744" y="3496827"/>
            <a:ext cx="3082256" cy="3361173"/>
          </a:xfrm>
          <a:prstGeom prst="rect">
            <a:avLst/>
          </a:prstGeom>
        </p:spPr>
      </p:pic>
      <p:sp>
        <p:nvSpPr>
          <p:cNvPr id="7" name="テキスト ボックス 6"/>
          <p:cNvSpPr txBox="1"/>
          <p:nvPr/>
        </p:nvSpPr>
        <p:spPr>
          <a:xfrm>
            <a:off x="0" y="1513170"/>
            <a:ext cx="9144000" cy="923330"/>
          </a:xfrm>
          <a:prstGeom prst="rect">
            <a:avLst/>
          </a:prstGeom>
          <a:solidFill>
            <a:schemeClr val="tx1">
              <a:lumMod val="85000"/>
              <a:lumOff val="15000"/>
              <a:alpha val="70000"/>
            </a:schemeClr>
          </a:solidFill>
          <a:effectLst>
            <a:softEdge rad="31750"/>
          </a:effectLst>
        </p:spPr>
        <p:txBody>
          <a:bodyPr wrap="square" rtlCol="0">
            <a:spAutoFit/>
          </a:bodyPr>
          <a:lstStyle/>
          <a:p>
            <a:pPr algn="ctr"/>
            <a:r>
              <a:rPr kumimoji="1" lang="ja-JP" altLang="en-US" sz="5400" dirty="0" smtClean="0">
                <a:solidFill>
                  <a:schemeClr val="bg1"/>
                </a:solidFill>
                <a:effectLst>
                  <a:outerShdw blurRad="38100" dist="38100" dir="2700000" algn="tl">
                    <a:srgbClr val="000000">
                      <a:alpha val="43137"/>
                    </a:srgbClr>
                  </a:outerShdw>
                </a:effectLst>
              </a:rPr>
              <a:t>会員オリエンテーション</a:t>
            </a:r>
            <a:endParaRPr kumimoji="1" lang="ja-JP" altLang="en-US" sz="5400" dirty="0">
              <a:solidFill>
                <a:schemeClr val="bg1"/>
              </a:solidFill>
              <a:effectLst>
                <a:outerShdw blurRad="38100" dist="38100" dir="2700000" algn="tl">
                  <a:srgbClr val="000000">
                    <a:alpha val="43137"/>
                  </a:srgbClr>
                </a:outerShdw>
              </a:effectLst>
            </a:endParaRPr>
          </a:p>
        </p:txBody>
      </p:sp>
      <p:sp>
        <p:nvSpPr>
          <p:cNvPr id="8" name="テキスト ボックス 7"/>
          <p:cNvSpPr txBox="1"/>
          <p:nvPr/>
        </p:nvSpPr>
        <p:spPr>
          <a:xfrm>
            <a:off x="604769" y="6179738"/>
            <a:ext cx="5806398" cy="523220"/>
          </a:xfrm>
          <a:prstGeom prst="rect">
            <a:avLst/>
          </a:prstGeom>
          <a:noFill/>
        </p:spPr>
        <p:txBody>
          <a:bodyPr wrap="none" rtlCol="0">
            <a:spAutoFit/>
          </a:bodyPr>
          <a:lstStyle/>
          <a:p>
            <a:r>
              <a:rPr kumimoji="1" lang="ja-JP" altLang="en-US" sz="2800" dirty="0" smtClean="0">
                <a:solidFill>
                  <a:schemeClr val="bg1"/>
                </a:solidFill>
                <a:effectLst>
                  <a:outerShdw blurRad="38100" dist="38100" dir="2700000" algn="tl">
                    <a:srgbClr val="000000">
                      <a:alpha val="43137"/>
                    </a:srgbClr>
                  </a:outerShdw>
                </a:effectLst>
              </a:rPr>
              <a:t>ライオンズクラブ国際協会　</a:t>
            </a:r>
            <a:r>
              <a:rPr lang="ja-JP" altLang="en-US" sz="2800" dirty="0" smtClean="0">
                <a:solidFill>
                  <a:schemeClr val="bg1"/>
                </a:solidFill>
                <a:effectLst>
                  <a:outerShdw blurRad="38100" dist="38100" dir="2700000" algn="tl">
                    <a:srgbClr val="000000">
                      <a:alpha val="43137"/>
                    </a:srgbClr>
                  </a:outerShdw>
                </a:effectLst>
              </a:rPr>
              <a:t>日本ＧＡＴ</a:t>
            </a:r>
            <a:endParaRPr kumimoji="1" lang="ja-JP" alt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2778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0999" y="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1957</a:t>
            </a:r>
            <a:endParaRPr lang="ja-JP" altLang="en-US" sz="9600" dirty="0">
              <a:solidFill>
                <a:srgbClr val="1F497D"/>
              </a:solidFill>
              <a:effectLst>
                <a:outerShdw blurRad="38100" dist="38100" dir="2700000" algn="tl">
                  <a:srgbClr val="000000">
                    <a:alpha val="43137"/>
                  </a:srgbClr>
                </a:outerShdw>
              </a:effectLst>
            </a:endParaRPr>
          </a:p>
        </p:txBody>
      </p:sp>
      <p:sp>
        <p:nvSpPr>
          <p:cNvPr id="12" name="Text Placeholder 5"/>
          <p:cNvSpPr txBox="1">
            <a:spLocks/>
          </p:cNvSpPr>
          <p:nvPr/>
        </p:nvSpPr>
        <p:spPr>
          <a:xfrm>
            <a:off x="0" y="3192773"/>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1968</a:t>
            </a:r>
            <a:endParaRPr lang="ja-JP" altLang="en-US" sz="9600" dirty="0">
              <a:solidFill>
                <a:srgbClr val="1F497D"/>
              </a:solidFill>
              <a:effectLst>
                <a:outerShdw blurRad="38100" dist="38100" dir="2700000" algn="tl">
                  <a:srgbClr val="000000">
                    <a:alpha val="43137"/>
                  </a:srgbClr>
                </a:outerShdw>
              </a:effectLst>
            </a:endParaRPr>
          </a:p>
        </p:txBody>
      </p:sp>
      <p:pic>
        <p:nvPicPr>
          <p:cNvPr id="13" name="Picture 10" descr="http://lionsclubs.org/common/images/logos/lcif_h2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8" y="5205999"/>
            <a:ext cx="4436330" cy="1294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2"/>
          <p:cNvSpPr>
            <a:spLocks noChangeArrowheads="1"/>
          </p:cNvSpPr>
          <p:nvPr/>
        </p:nvSpPr>
        <p:spPr bwMode="auto">
          <a:xfrm>
            <a:off x="2793440" y="3536775"/>
            <a:ext cx="5838094" cy="1808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itchFamily="18" charset="2"/>
              <a:buChar char=""/>
              <a:defRPr sz="2600">
                <a:solidFill>
                  <a:schemeClr val="tx1"/>
                </a:solidFill>
                <a:latin typeface="Trebuchet MS" pitchFamily="34" charset="0"/>
                <a:ea typeface="MS Mincho" pitchFamily="49" charset="-128"/>
                <a:cs typeface="Arial" charset="0"/>
              </a:defRPr>
            </a:lvl1pPr>
            <a:lvl2pPr marL="520700" indent="-228600">
              <a:spcBef>
                <a:spcPts val="500"/>
              </a:spcBef>
              <a:buClr>
                <a:srgbClr val="365BB0"/>
              </a:buClr>
              <a:buSzPct val="80000"/>
              <a:buFont typeface="Wingdings 2" pitchFamily="18" charset="2"/>
              <a:buChar char=""/>
              <a:defRPr sz="2300">
                <a:solidFill>
                  <a:srgbClr val="6C75D5"/>
                </a:solidFill>
                <a:latin typeface="Trebuchet MS" pitchFamily="34" charset="0"/>
                <a:ea typeface="MS Mincho" pitchFamily="49" charset="-128"/>
                <a:cs typeface="Arial" charset="0"/>
              </a:defRPr>
            </a:lvl2pPr>
            <a:lvl3pPr marL="758825" indent="-228600">
              <a:spcBef>
                <a:spcPts val="400"/>
              </a:spcBef>
              <a:buClr>
                <a:srgbClr val="365BB0"/>
              </a:buClr>
              <a:buSzPct val="60000"/>
              <a:buFont typeface="Wingdings" pitchFamily="2" charset="2"/>
              <a:buChar char=""/>
              <a:defRPr sz="2000">
                <a:solidFill>
                  <a:schemeClr val="tx1"/>
                </a:solidFill>
                <a:latin typeface="Trebuchet MS" pitchFamily="34" charset="0"/>
                <a:ea typeface="MS Mincho" pitchFamily="49" charset="-128"/>
                <a:cs typeface="Arial" charset="0"/>
              </a:defRPr>
            </a:lvl3pPr>
            <a:lvl4pPr marL="1004888" indent="-228600">
              <a:spcBef>
                <a:spcPct val="20000"/>
              </a:spcBef>
              <a:buClr>
                <a:srgbClr val="365BB0"/>
              </a:buClr>
              <a:buSzPct val="80000"/>
              <a:buFont typeface="Wingdings 2" pitchFamily="18" charset="2"/>
              <a:buChar char=""/>
              <a:defRPr sz="2000">
                <a:solidFill>
                  <a:srgbClr val="6C75D5"/>
                </a:solidFill>
                <a:latin typeface="Trebuchet MS" pitchFamily="34" charset="0"/>
                <a:ea typeface="MS Mincho" pitchFamily="49" charset="-128"/>
                <a:cs typeface="Arial" charset="0"/>
              </a:defRPr>
            </a:lvl4pPr>
            <a:lvl5pPr marL="1279525" indent="-228600">
              <a:spcBef>
                <a:spcPts val="400"/>
              </a:spcBef>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5pPr>
            <a:lvl6pPr marL="17367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6pPr>
            <a:lvl7pPr marL="21939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7pPr>
            <a:lvl8pPr marL="26511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8pPr>
            <a:lvl9pPr marL="31083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9pPr>
          </a:lstStyle>
          <a:p>
            <a:pPr>
              <a:spcBef>
                <a:spcPct val="0"/>
              </a:spcBef>
              <a:buClrTx/>
              <a:buSzPct val="100000"/>
              <a:buNone/>
            </a:pPr>
            <a:r>
              <a:rPr lang="ja-JP" altLang="en-US" sz="3600" dirty="0" smtClean="0">
                <a:solidFill>
                  <a:srgbClr val="000099"/>
                </a:solidFill>
                <a:latin typeface="+mn-ea"/>
                <a:ea typeface="+mn-ea"/>
              </a:rPr>
              <a:t>ライオンズクラブ国際財団</a:t>
            </a:r>
            <a:endParaRPr lang="en-US" altLang="ja-JP" sz="3600" dirty="0" smtClean="0">
              <a:solidFill>
                <a:srgbClr val="000099"/>
              </a:solidFill>
              <a:latin typeface="+mn-ea"/>
              <a:ea typeface="+mn-ea"/>
            </a:endParaRPr>
          </a:p>
          <a:p>
            <a:pPr>
              <a:spcBef>
                <a:spcPct val="0"/>
              </a:spcBef>
              <a:buClrTx/>
              <a:buSzPct val="100000"/>
              <a:buNone/>
            </a:pPr>
            <a:r>
              <a:rPr lang="ja-JP" altLang="ja-JP" sz="7200" b="1" dirty="0" smtClean="0">
                <a:solidFill>
                  <a:srgbClr val="000099"/>
                </a:solidFill>
                <a:latin typeface="Century Gothic" pitchFamily="34" charset="0"/>
              </a:rPr>
              <a:t>LCIF</a:t>
            </a:r>
            <a:r>
              <a:rPr lang="en-US" altLang="ja-JP" sz="7200" b="1" dirty="0" smtClean="0">
                <a:solidFill>
                  <a:srgbClr val="000099"/>
                </a:solidFill>
                <a:latin typeface="Century Gothic" pitchFamily="34" charset="0"/>
              </a:rPr>
              <a:t> </a:t>
            </a:r>
            <a:r>
              <a:rPr lang="ja-JP" altLang="ja-JP" sz="4400" dirty="0" smtClean="0">
                <a:latin typeface="+mn-ea"/>
                <a:ea typeface="+mn-ea"/>
              </a:rPr>
              <a:t>が創設される</a:t>
            </a:r>
          </a:p>
          <a:p>
            <a:pPr eaLnBrk="1" hangingPunct="1">
              <a:spcBef>
                <a:spcPct val="0"/>
              </a:spcBef>
              <a:buClrTx/>
              <a:buSzPct val="100000"/>
              <a:buFontTx/>
              <a:buNone/>
            </a:pPr>
            <a:endParaRPr lang="ja-JP" altLang="ja-JP" sz="6600" b="1" dirty="0">
              <a:solidFill>
                <a:srgbClr val="000099"/>
              </a:solidFill>
              <a:latin typeface="Century Gothic" pitchFamily="34" charset="0"/>
            </a:endParaRPr>
          </a:p>
        </p:txBody>
      </p:sp>
      <p:sp>
        <p:nvSpPr>
          <p:cNvPr id="20" name="Title 1"/>
          <p:cNvSpPr txBox="1">
            <a:spLocks/>
          </p:cNvSpPr>
          <p:nvPr/>
        </p:nvSpPr>
        <p:spPr>
          <a:xfrm>
            <a:off x="195208" y="1149648"/>
            <a:ext cx="6832315" cy="1644924"/>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gn="l">
              <a:spcAft>
                <a:spcPts val="0"/>
              </a:spcAft>
            </a:pPr>
            <a:r>
              <a:rPr lang="ja-JP" altLang="en-US" sz="3600" dirty="0" smtClean="0">
                <a:solidFill>
                  <a:schemeClr val="tx1"/>
                </a:solidFill>
                <a:latin typeface="+mn-ea"/>
                <a:ea typeface="+mn-ea"/>
              </a:rPr>
              <a:t>青少年健全育成</a:t>
            </a:r>
            <a:r>
              <a:rPr lang="ja-JP" altLang="en-US" sz="3600" dirty="0">
                <a:solidFill>
                  <a:schemeClr val="tx1"/>
                </a:solidFill>
                <a:latin typeface="+mn-ea"/>
                <a:ea typeface="+mn-ea"/>
              </a:rPr>
              <a:t>のために</a:t>
            </a:r>
            <a:r>
              <a:rPr lang="ja-JP" altLang="en-US" sz="3600" dirty="0" smtClean="0">
                <a:solidFill>
                  <a:schemeClr val="tx1"/>
                </a:solidFill>
                <a:latin typeface="+mn-ea"/>
                <a:ea typeface="+mn-ea"/>
              </a:rPr>
              <a:t>、</a:t>
            </a:r>
            <a:endParaRPr lang="en-US" altLang="ja-JP" sz="3600" dirty="0" smtClean="0">
              <a:solidFill>
                <a:schemeClr val="tx1"/>
              </a:solidFill>
              <a:latin typeface="+mn-ea"/>
              <a:ea typeface="+mn-ea"/>
            </a:endParaRPr>
          </a:p>
          <a:p>
            <a:pPr lvl="0" algn="l">
              <a:spcAft>
                <a:spcPts val="0"/>
              </a:spcAft>
            </a:pPr>
            <a:r>
              <a:rPr lang="ja-JP" altLang="en-US" sz="3600" dirty="0" smtClean="0">
                <a:solidFill>
                  <a:schemeClr val="tx1"/>
                </a:solidFill>
                <a:latin typeface="+mn-ea"/>
                <a:ea typeface="+mn-ea"/>
              </a:rPr>
              <a:t>レオ・</a:t>
            </a:r>
            <a:r>
              <a:rPr lang="ja-JP" altLang="en-US" sz="3600" dirty="0">
                <a:solidFill>
                  <a:schemeClr val="tx1"/>
                </a:solidFill>
                <a:latin typeface="+mn-ea"/>
                <a:ea typeface="+mn-ea"/>
              </a:rPr>
              <a:t>プログラムを開発</a:t>
            </a:r>
            <a:endParaRPr lang="en-US" altLang="ja-JP" sz="3600" dirty="0">
              <a:solidFill>
                <a:schemeClr val="tx1"/>
              </a:solidFill>
              <a:latin typeface="+mn-ea"/>
              <a:ea typeface="+mn-ea"/>
            </a:endParaRPr>
          </a:p>
          <a:p>
            <a:pPr algn="l"/>
            <a:r>
              <a:rPr lang="ja-JP" sz="3600" dirty="0" smtClean="0">
                <a:solidFill>
                  <a:schemeClr val="tx1"/>
                </a:solidFill>
                <a:latin typeface="+mn-ea"/>
                <a:ea typeface="+mn-ea"/>
                <a:cs typeface="Arial" charset="0"/>
              </a:rPr>
              <a:t>初</a:t>
            </a:r>
            <a:r>
              <a:rPr lang="ja-JP" sz="3600" dirty="0">
                <a:solidFill>
                  <a:schemeClr val="tx1"/>
                </a:solidFill>
                <a:latin typeface="+mn-ea"/>
                <a:ea typeface="+mn-ea"/>
                <a:cs typeface="Arial" charset="0"/>
              </a:rPr>
              <a:t>のLEO</a:t>
            </a:r>
            <a:r>
              <a:rPr lang="ja-JP" sz="3600" dirty="0" smtClean="0">
                <a:solidFill>
                  <a:schemeClr val="tx1"/>
                </a:solidFill>
                <a:latin typeface="+mn-ea"/>
                <a:ea typeface="+mn-ea"/>
                <a:cs typeface="Arial" charset="0"/>
              </a:rPr>
              <a:t>クラブ結成</a:t>
            </a:r>
            <a:endParaRPr lang="ja-JP" sz="3600" dirty="0">
              <a:solidFill>
                <a:schemeClr val="tx1"/>
              </a:solidFill>
              <a:latin typeface="+mn-ea"/>
              <a:ea typeface="+mn-ea"/>
              <a:cs typeface="Arial" charset="0"/>
            </a:endParaRPr>
          </a:p>
        </p:txBody>
      </p:sp>
      <p:pic>
        <p:nvPicPr>
          <p:cNvPr id="21"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9939" y="281353"/>
            <a:ext cx="2255682" cy="2180492"/>
          </a:xfrm>
          <a:prstGeom prst="rect">
            <a:avLst/>
          </a:prstGeom>
        </p:spPr>
      </p:pic>
      <p:sp>
        <p:nvSpPr>
          <p:cNvPr id="22" name="Title 1"/>
          <p:cNvSpPr txBox="1">
            <a:spLocks/>
          </p:cNvSpPr>
          <p:nvPr/>
        </p:nvSpPr>
        <p:spPr>
          <a:xfrm>
            <a:off x="4330916" y="2534581"/>
            <a:ext cx="4732698" cy="881858"/>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altLang="en-US" b="1" dirty="0" smtClean="0">
                <a:solidFill>
                  <a:srgbClr val="10233F"/>
                </a:solidFill>
                <a:latin typeface="Arial" charset="0"/>
                <a:ea typeface="MS Mincho" charset="0"/>
                <a:cs typeface="Arial" charset="0"/>
              </a:rPr>
              <a:t>　</a:t>
            </a:r>
            <a:r>
              <a:rPr lang="ja-JP" sz="2400" b="1" dirty="0" smtClean="0">
                <a:solidFill>
                  <a:schemeClr val="tx2"/>
                </a:solidFill>
                <a:latin typeface="Arial" charset="0"/>
                <a:ea typeface="MS Mincho" charset="0"/>
                <a:cs typeface="Arial" charset="0"/>
              </a:rPr>
              <a:t>リーダーシップ</a:t>
            </a:r>
            <a:r>
              <a:rPr lang="ja-JP" sz="2400" b="1" dirty="0">
                <a:solidFill>
                  <a:schemeClr val="tx2"/>
                </a:solidFill>
                <a:latin typeface="Arial" charset="0"/>
                <a:ea typeface="MS Mincho" charset="0"/>
                <a:cs typeface="Arial" charset="0"/>
              </a:rPr>
              <a:t>、経験、</a:t>
            </a:r>
            <a:r>
              <a:rPr lang="ja-JP" sz="2400" b="1" dirty="0" smtClean="0">
                <a:solidFill>
                  <a:schemeClr val="tx2"/>
                </a:solidFill>
                <a:latin typeface="Arial" charset="0"/>
                <a:ea typeface="MS Mincho" charset="0"/>
                <a:cs typeface="Arial" charset="0"/>
              </a:rPr>
              <a:t>機会</a:t>
            </a:r>
            <a:r>
              <a:rPr lang="en-US" altLang="ja-JP" sz="2400" b="1" dirty="0" smtClean="0">
                <a:solidFill>
                  <a:schemeClr val="tx2"/>
                </a:solidFill>
                <a:latin typeface="Arial" charset="0"/>
                <a:ea typeface="MS Mincho" charset="0"/>
                <a:cs typeface="Arial" charset="0"/>
              </a:rPr>
              <a:t/>
            </a:r>
            <a:br>
              <a:rPr lang="en-US" altLang="ja-JP" sz="2400" b="1" dirty="0" smtClean="0">
                <a:solidFill>
                  <a:schemeClr val="tx2"/>
                </a:solidFill>
                <a:latin typeface="Arial" charset="0"/>
                <a:ea typeface="MS Mincho" charset="0"/>
                <a:cs typeface="Arial" charset="0"/>
              </a:rPr>
            </a:br>
            <a:r>
              <a:rPr lang="ja-JP" altLang="en-US" sz="2000" dirty="0" smtClean="0">
                <a:solidFill>
                  <a:schemeClr val="tx2"/>
                </a:solidFill>
                <a:latin typeface="Arial" charset="0"/>
                <a:ea typeface="MS Mincho" charset="0"/>
                <a:cs typeface="Arial" charset="0"/>
              </a:rPr>
              <a:t>（</a:t>
            </a:r>
            <a:r>
              <a:rPr lang="en-US" altLang="ja-JP" sz="2000" dirty="0" smtClean="0">
                <a:solidFill>
                  <a:schemeClr val="tx2"/>
                </a:solidFill>
                <a:latin typeface="Arial" charset="0"/>
                <a:ea typeface="MS Mincho" charset="0"/>
                <a:cs typeface="Arial" charset="0"/>
              </a:rPr>
              <a:t>Leadership, Experience, Opportunity)</a:t>
            </a:r>
            <a:endParaRPr lang="ja-JP" sz="2000" dirty="0">
              <a:solidFill>
                <a:schemeClr val="tx2"/>
              </a:solidFill>
              <a:latin typeface="Arial" charset="0"/>
              <a:ea typeface="MS Mincho" charset="0"/>
              <a:cs typeface="Arial" charset="0"/>
            </a:endParaRPr>
          </a:p>
        </p:txBody>
      </p:sp>
      <p:sp>
        <p:nvSpPr>
          <p:cNvPr id="23" name="Text Placeholder 5"/>
          <p:cNvSpPr txBox="1">
            <a:spLocks/>
          </p:cNvSpPr>
          <p:nvPr/>
        </p:nvSpPr>
        <p:spPr>
          <a:xfrm>
            <a:off x="5136383" y="5364891"/>
            <a:ext cx="1495530"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4800" dirty="0" smtClean="0">
                <a:solidFill>
                  <a:srgbClr val="1F497D"/>
                </a:solidFill>
                <a:effectLst>
                  <a:outerShdw blurRad="38100" dist="38100" dir="2700000" algn="tl">
                    <a:srgbClr val="000000">
                      <a:alpha val="43137"/>
                    </a:srgbClr>
                  </a:outerShdw>
                </a:effectLst>
              </a:rPr>
              <a:t>1973</a:t>
            </a:r>
            <a:endParaRPr lang="ja-JP" altLang="en-US" sz="5400" dirty="0">
              <a:solidFill>
                <a:srgbClr val="1F497D"/>
              </a:solidFill>
              <a:effectLst>
                <a:outerShdw blurRad="38100" dist="38100" dir="2700000" algn="tl">
                  <a:srgbClr val="000000">
                    <a:alpha val="43137"/>
                  </a:srgbClr>
                </a:outerShdw>
              </a:effectLst>
            </a:endParaRPr>
          </a:p>
        </p:txBody>
      </p:sp>
      <p:sp>
        <p:nvSpPr>
          <p:cNvPr id="3" name="正方形/長方形 2"/>
          <p:cNvSpPr/>
          <p:nvPr/>
        </p:nvSpPr>
        <p:spPr>
          <a:xfrm>
            <a:off x="6501284" y="5611941"/>
            <a:ext cx="2541115" cy="707886"/>
          </a:xfrm>
          <a:prstGeom prst="rect">
            <a:avLst/>
          </a:prstGeom>
        </p:spPr>
        <p:txBody>
          <a:bodyPr wrap="square">
            <a:spAutoFit/>
          </a:bodyPr>
          <a:lstStyle/>
          <a:p>
            <a:r>
              <a:rPr lang="ja-JP" altLang="ja-JP" sz="2000" dirty="0" smtClean="0">
                <a:latin typeface="+mn-ea"/>
                <a:cs typeface="Arial" charset="0"/>
              </a:rPr>
              <a:t>メルビン・ジョーンズ・</a:t>
            </a:r>
            <a:endParaRPr lang="en-US" altLang="ja-JP" sz="2000" dirty="0" smtClean="0">
              <a:latin typeface="+mn-ea"/>
              <a:cs typeface="Arial" charset="0"/>
            </a:endParaRPr>
          </a:p>
          <a:p>
            <a:r>
              <a:rPr lang="ja-JP" altLang="ja-JP" sz="2000" dirty="0" smtClean="0">
                <a:latin typeface="+mn-ea"/>
                <a:cs typeface="Arial" charset="0"/>
              </a:rPr>
              <a:t>フェローシップ創設</a:t>
            </a:r>
            <a:endParaRPr lang="ja-JP" altLang="ja-JP" sz="2000" dirty="0">
              <a:latin typeface="+mn-ea"/>
              <a:cs typeface="Arial" charset="0"/>
            </a:endParaRPr>
          </a:p>
        </p:txBody>
      </p:sp>
    </p:spTree>
    <p:extLst>
      <p:ext uri="{BB962C8B-B14F-4D97-AF65-F5344CB8AC3E}">
        <p14:creationId xmlns:p14="http://schemas.microsoft.com/office/powerpoint/2010/main" val="37004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25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5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3"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0999" y="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1973</a:t>
            </a:r>
            <a:endParaRPr lang="ja-JP" altLang="en-US" sz="9600" dirty="0">
              <a:solidFill>
                <a:srgbClr val="1F497D"/>
              </a:solidFill>
              <a:effectLst>
                <a:outerShdw blurRad="38100" dist="38100" dir="2700000" algn="tl">
                  <a:srgbClr val="000000">
                    <a:alpha val="43137"/>
                  </a:srgbClr>
                </a:outerShdw>
              </a:effectLst>
            </a:endParaRPr>
          </a:p>
        </p:txBody>
      </p:sp>
      <p:sp>
        <p:nvSpPr>
          <p:cNvPr id="8" name="TextBox 14"/>
          <p:cNvSpPr>
            <a:spLocks noChangeArrowheads="1"/>
          </p:cNvSpPr>
          <p:nvPr/>
        </p:nvSpPr>
        <p:spPr bwMode="auto">
          <a:xfrm>
            <a:off x="1125414" y="1115664"/>
            <a:ext cx="3969100" cy="1687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a:spcBef>
                <a:spcPct val="0"/>
              </a:spcBef>
              <a:buClrTx/>
              <a:buSzPct val="100000"/>
              <a:buFontTx/>
              <a:buNone/>
              <a:defRPr/>
            </a:pPr>
            <a:r>
              <a:rPr lang="ja-JP" altLang="en-US" sz="4400" dirty="0" smtClean="0">
                <a:solidFill>
                  <a:prstClr val="black"/>
                </a:solidFill>
                <a:effectLst>
                  <a:outerShdw blurRad="38100" dist="38100" dir="2700000" algn="tl">
                    <a:srgbClr val="000000">
                      <a:alpha val="43137"/>
                    </a:srgbClr>
                  </a:outerShdw>
                </a:effectLst>
                <a:latin typeface="ＭＳ Ｐゴシック"/>
                <a:ea typeface="ＭＳ Ｐゴシック"/>
              </a:rPr>
              <a:t>会員数</a:t>
            </a:r>
            <a:endParaRPr lang="en-US" altLang="ja-JP" sz="4400" dirty="0" smtClean="0">
              <a:solidFill>
                <a:prstClr val="black"/>
              </a:solidFill>
              <a:effectLst>
                <a:outerShdw blurRad="38100" dist="38100" dir="2700000" algn="tl">
                  <a:srgbClr val="000000">
                    <a:alpha val="43137"/>
                  </a:srgbClr>
                </a:outerShdw>
              </a:effectLst>
              <a:latin typeface="ＭＳ Ｐゴシック"/>
              <a:ea typeface="ＭＳ Ｐゴシック"/>
            </a:endParaRPr>
          </a:p>
          <a:p>
            <a:pPr>
              <a:spcBef>
                <a:spcPct val="0"/>
              </a:spcBef>
              <a:buClrTx/>
              <a:buSzPct val="100000"/>
              <a:buFontTx/>
              <a:buNone/>
              <a:defRPr/>
            </a:pPr>
            <a:r>
              <a:rPr lang="en-US" altLang="ja-JP" sz="4400" dirty="0" smtClean="0">
                <a:solidFill>
                  <a:prstClr val="black"/>
                </a:solidFill>
                <a:effectLst>
                  <a:outerShdw blurRad="38100" dist="38100" dir="2700000" algn="tl">
                    <a:srgbClr val="000000">
                      <a:alpha val="43137"/>
                    </a:srgbClr>
                  </a:outerShdw>
                </a:effectLst>
                <a:latin typeface="ＭＳ Ｐゴシック"/>
                <a:ea typeface="ＭＳ Ｐゴシック"/>
              </a:rPr>
              <a:t>100</a:t>
            </a:r>
            <a:r>
              <a:rPr lang="ja-JP" altLang="en-US" sz="4400" dirty="0" smtClean="0">
                <a:solidFill>
                  <a:prstClr val="black"/>
                </a:solidFill>
                <a:effectLst>
                  <a:outerShdw blurRad="38100" dist="38100" dir="2700000" algn="tl">
                    <a:srgbClr val="000000">
                      <a:alpha val="43137"/>
                    </a:srgbClr>
                  </a:outerShdw>
                </a:effectLst>
                <a:latin typeface="ＭＳ Ｐゴシック"/>
                <a:ea typeface="ＭＳ Ｐゴシック"/>
              </a:rPr>
              <a:t>万人突破！</a:t>
            </a:r>
            <a:endParaRPr lang="ja-JP" altLang="ja-JP" sz="4400" dirty="0" smtClean="0">
              <a:solidFill>
                <a:prstClr val="black"/>
              </a:solidFill>
              <a:effectLst>
                <a:outerShdw blurRad="38100" dist="38100" dir="2700000" algn="tl">
                  <a:srgbClr val="000000">
                    <a:alpha val="43137"/>
                  </a:srgbClr>
                </a:outerShdw>
              </a:effectLst>
              <a:latin typeface="ＭＳ Ｐゴシック"/>
              <a:ea typeface="ＭＳ Ｐゴシック"/>
            </a:endParaRPr>
          </a:p>
        </p:txBody>
      </p:sp>
      <p:sp>
        <p:nvSpPr>
          <p:cNvPr id="12" name="Text Placeholder 5"/>
          <p:cNvSpPr txBox="1">
            <a:spLocks/>
          </p:cNvSpPr>
          <p:nvPr/>
        </p:nvSpPr>
        <p:spPr>
          <a:xfrm>
            <a:off x="0" y="2952225"/>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1987</a:t>
            </a:r>
            <a:endParaRPr lang="ja-JP" altLang="en-US" sz="9600" dirty="0">
              <a:solidFill>
                <a:srgbClr val="1F497D"/>
              </a:solidFill>
              <a:effectLst>
                <a:outerShdw blurRad="38100" dist="38100" dir="2700000" algn="tl">
                  <a:srgbClr val="000000">
                    <a:alpha val="43137"/>
                  </a:srgbClr>
                </a:outerShdw>
              </a:effectLst>
            </a:endParaRPr>
          </a:p>
        </p:txBody>
      </p:sp>
      <p:pic>
        <p:nvPicPr>
          <p:cNvPr id="10" name="Picture 13" descr="http://resources.mynewsdesk.com/image/upload/t_next_gen_article_large_480/ireyly7jesxlwdgn2db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4340">
            <a:off x="5051735" y="428097"/>
            <a:ext cx="3665853" cy="223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 name="Picture 5"/>
          <p:cNvPicPr>
            <a:picLocks noChangeAspect="1" noChangeArrowheads="1"/>
          </p:cNvPicPr>
          <p:nvPr/>
        </p:nvPicPr>
        <p:blipFill>
          <a:blip r:embed="rId3"/>
          <a:srcRect/>
          <a:stretch>
            <a:fillRect/>
          </a:stretch>
        </p:blipFill>
        <p:spPr bwMode="auto">
          <a:xfrm>
            <a:off x="194321" y="4368916"/>
            <a:ext cx="3141732" cy="217969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16" name="TextBox 14"/>
          <p:cNvSpPr>
            <a:spLocks noChangeArrowheads="1"/>
          </p:cNvSpPr>
          <p:nvPr/>
        </p:nvSpPr>
        <p:spPr bwMode="auto">
          <a:xfrm>
            <a:off x="3518596" y="4362957"/>
            <a:ext cx="5625404" cy="1183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lvl="0">
              <a:buNone/>
            </a:pPr>
            <a:r>
              <a:rPr lang="ja-JP" altLang="en-US" sz="3200" dirty="0">
                <a:latin typeface="+mn-ea"/>
                <a:ea typeface="+mn-ea"/>
              </a:rPr>
              <a:t>女性を</a:t>
            </a:r>
            <a:r>
              <a:rPr lang="ja-JP" altLang="en-US" sz="3200" dirty="0" smtClean="0">
                <a:latin typeface="+mn-ea"/>
                <a:ea typeface="+mn-ea"/>
              </a:rPr>
              <a:t>世界的な</a:t>
            </a:r>
            <a:r>
              <a:rPr lang="ja-JP" altLang="en-US" sz="3200" dirty="0">
                <a:latin typeface="+mn-ea"/>
                <a:ea typeface="+mn-ea"/>
              </a:rPr>
              <a:t>奉仕団体と</a:t>
            </a:r>
            <a:r>
              <a:rPr lang="ja-JP" altLang="en-US" sz="3200" dirty="0" smtClean="0">
                <a:latin typeface="+mn-ea"/>
                <a:ea typeface="+mn-ea"/>
              </a:rPr>
              <a:t>して</a:t>
            </a:r>
            <a:endParaRPr lang="en-US" altLang="ja-JP" sz="3200" dirty="0" smtClean="0">
              <a:latin typeface="+mn-ea"/>
              <a:ea typeface="+mn-ea"/>
            </a:endParaRPr>
          </a:p>
          <a:p>
            <a:pPr lvl="0">
              <a:buNone/>
            </a:pPr>
            <a:r>
              <a:rPr lang="ja-JP" altLang="en-US" sz="3200" dirty="0" smtClean="0">
                <a:latin typeface="+mn-ea"/>
                <a:ea typeface="+mn-ea"/>
              </a:rPr>
              <a:t>初めて受け入れる</a:t>
            </a:r>
            <a:endParaRPr lang="ja-JP" altLang="ja-JP" sz="3200" dirty="0" smtClean="0">
              <a:solidFill>
                <a:prstClr val="black"/>
              </a:solidFill>
              <a:latin typeface="ＭＳ Ｐゴシック"/>
              <a:ea typeface="ＭＳ Ｐゴシック"/>
            </a:endParaRPr>
          </a:p>
        </p:txBody>
      </p:sp>
      <p:sp>
        <p:nvSpPr>
          <p:cNvPr id="17" name="TextBox 14"/>
          <p:cNvSpPr>
            <a:spLocks noChangeArrowheads="1"/>
          </p:cNvSpPr>
          <p:nvPr/>
        </p:nvSpPr>
        <p:spPr bwMode="auto">
          <a:xfrm>
            <a:off x="2603464" y="3034284"/>
            <a:ext cx="6540536" cy="976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a:spcBef>
                <a:spcPct val="0"/>
              </a:spcBef>
              <a:buClrTx/>
              <a:buSzPct val="100000"/>
              <a:buFontTx/>
              <a:buNone/>
              <a:defRPr/>
            </a:pPr>
            <a:r>
              <a:rPr lang="ja-JP" altLang="en-US" sz="4000" dirty="0" smtClean="0">
                <a:solidFill>
                  <a:prstClr val="black"/>
                </a:solidFill>
                <a:effectLst>
                  <a:outerShdw blurRad="38100" dist="38100" dir="2700000" algn="tl">
                    <a:srgbClr val="000000">
                      <a:alpha val="43137"/>
                    </a:srgbClr>
                  </a:outerShdw>
                </a:effectLst>
                <a:latin typeface="ＭＳ Ｐゴシック"/>
                <a:ea typeface="ＭＳ Ｐゴシック"/>
              </a:rPr>
              <a:t>女性ライオンズ会員誕生！</a:t>
            </a:r>
            <a:endParaRPr lang="ja-JP" altLang="ja-JP" sz="4000" dirty="0" smtClean="0">
              <a:solidFill>
                <a:prstClr val="black"/>
              </a:solidFill>
              <a:effectLst>
                <a:outerShdw blurRad="38100" dist="38100" dir="2700000" algn="tl">
                  <a:srgbClr val="000000">
                    <a:alpha val="43137"/>
                  </a:srgbClr>
                </a:outerShdw>
              </a:effectLst>
              <a:latin typeface="ＭＳ Ｐゴシック"/>
              <a:ea typeface="ＭＳ Ｐゴシック"/>
            </a:endParaRPr>
          </a:p>
        </p:txBody>
      </p:sp>
    </p:spTree>
    <p:extLst>
      <p:ext uri="{BB962C8B-B14F-4D97-AF65-F5344CB8AC3E}">
        <p14:creationId xmlns:p14="http://schemas.microsoft.com/office/powerpoint/2010/main" val="149321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4"/>
          <p:cNvSpPr>
            <a:spLocks noChangeArrowheads="1"/>
          </p:cNvSpPr>
          <p:nvPr/>
        </p:nvSpPr>
        <p:spPr bwMode="auto">
          <a:xfrm>
            <a:off x="502415" y="1216147"/>
            <a:ext cx="6380705" cy="693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a:spcBef>
                <a:spcPct val="0"/>
              </a:spcBef>
              <a:buClrTx/>
              <a:buSzPct val="100000"/>
              <a:buFontTx/>
              <a:buNone/>
              <a:defRPr/>
            </a:pPr>
            <a:r>
              <a:rPr lang="ja-JP" altLang="en-US" sz="3200" dirty="0" smtClean="0">
                <a:solidFill>
                  <a:prstClr val="black"/>
                </a:solidFill>
                <a:latin typeface="ＭＳ Ｐゴシック"/>
                <a:ea typeface="ＭＳ Ｐゴシック"/>
              </a:rPr>
              <a:t>国際平和ポスターコンテストを開催</a:t>
            </a:r>
            <a:endParaRPr lang="ja-JP" altLang="ja-JP" sz="4000" dirty="0" smtClean="0">
              <a:solidFill>
                <a:prstClr val="black"/>
              </a:solidFill>
              <a:latin typeface="ＭＳ Ｐゴシック"/>
              <a:ea typeface="ＭＳ Ｐゴシック"/>
            </a:endParaRPr>
          </a:p>
        </p:txBody>
      </p:sp>
      <p:sp>
        <p:nvSpPr>
          <p:cNvPr id="4" name="Text Placeholder 5"/>
          <p:cNvSpPr txBox="1">
            <a:spLocks/>
          </p:cNvSpPr>
          <p:nvPr/>
        </p:nvSpPr>
        <p:spPr>
          <a:xfrm>
            <a:off x="10999" y="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1988</a:t>
            </a:r>
            <a:endParaRPr lang="ja-JP" altLang="en-US" sz="9600" dirty="0">
              <a:solidFill>
                <a:srgbClr val="1F497D"/>
              </a:solidFill>
              <a:effectLst>
                <a:outerShdw blurRad="38100" dist="38100" dir="2700000" algn="tl">
                  <a:srgbClr val="000000">
                    <a:alpha val="43137"/>
                  </a:srgbClr>
                </a:outerShdw>
              </a:effectLst>
            </a:endParaRPr>
          </a:p>
        </p:txBody>
      </p:sp>
      <p:sp>
        <p:nvSpPr>
          <p:cNvPr id="12" name="Text Placeholder 5"/>
          <p:cNvSpPr txBox="1">
            <a:spLocks/>
          </p:cNvSpPr>
          <p:nvPr/>
        </p:nvSpPr>
        <p:spPr>
          <a:xfrm>
            <a:off x="0" y="2418174"/>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1990</a:t>
            </a:r>
            <a:endParaRPr lang="ja-JP" altLang="en-US" sz="9600" dirty="0">
              <a:solidFill>
                <a:srgbClr val="1F497D"/>
              </a:solidFill>
              <a:effectLst>
                <a:outerShdw blurRad="38100" dist="38100" dir="2700000" algn="tl">
                  <a:srgbClr val="000000">
                    <a:alpha val="43137"/>
                  </a:srgbClr>
                </a:outerShdw>
              </a:effectLst>
            </a:endParaRPr>
          </a:p>
        </p:txBody>
      </p:sp>
      <p:sp>
        <p:nvSpPr>
          <p:cNvPr id="17" name="TextBox 14"/>
          <p:cNvSpPr>
            <a:spLocks noChangeArrowheads="1"/>
          </p:cNvSpPr>
          <p:nvPr/>
        </p:nvSpPr>
        <p:spPr bwMode="auto">
          <a:xfrm>
            <a:off x="2593415" y="2390354"/>
            <a:ext cx="5425169" cy="1276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lvl="0">
              <a:buNone/>
            </a:pPr>
            <a:r>
              <a:rPr lang="ja-JP" altLang="en-US" sz="3200" dirty="0">
                <a:latin typeface="+mn-ea"/>
                <a:ea typeface="+mn-ea"/>
              </a:rPr>
              <a:t>視力保護</a:t>
            </a:r>
            <a:r>
              <a:rPr lang="ja-JP" altLang="en-US" sz="3200" dirty="0" smtClean="0">
                <a:latin typeface="+mn-ea"/>
                <a:ea typeface="+mn-ea"/>
              </a:rPr>
              <a:t>運動</a:t>
            </a:r>
            <a:endParaRPr lang="en-US" altLang="ja-JP" sz="3200" dirty="0" smtClean="0">
              <a:latin typeface="+mn-ea"/>
              <a:ea typeface="+mn-ea"/>
            </a:endParaRPr>
          </a:p>
          <a:p>
            <a:pPr lvl="0">
              <a:buNone/>
            </a:pPr>
            <a:r>
              <a:rPr lang="ja-JP" altLang="en-US" sz="3200" dirty="0" smtClean="0">
                <a:latin typeface="+mn-ea"/>
                <a:ea typeface="+mn-ea"/>
              </a:rPr>
              <a:t>「</a:t>
            </a:r>
            <a:r>
              <a:rPr lang="ja-JP" altLang="en-US" sz="3200" dirty="0">
                <a:latin typeface="+mn-ea"/>
                <a:ea typeface="+mn-ea"/>
              </a:rPr>
              <a:t>視力ファースト」を開始</a:t>
            </a:r>
            <a:endParaRPr lang="en-US" altLang="ja-JP" sz="2400" dirty="0">
              <a:latin typeface="+mn-ea"/>
              <a:ea typeface="+mn-ea"/>
            </a:endParaRPr>
          </a:p>
        </p:txBody>
      </p:sp>
      <p:pic>
        <p:nvPicPr>
          <p:cNvPr id="9" name="Picture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797" y="211557"/>
            <a:ext cx="2006986" cy="2139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 Placeholder 5"/>
          <p:cNvSpPr txBox="1">
            <a:spLocks/>
          </p:cNvSpPr>
          <p:nvPr/>
        </p:nvSpPr>
        <p:spPr>
          <a:xfrm>
            <a:off x="0" y="423860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1999</a:t>
            </a:r>
            <a:endParaRPr lang="ja-JP" altLang="en-US" sz="9600" dirty="0">
              <a:solidFill>
                <a:srgbClr val="1F497D"/>
              </a:solidFill>
              <a:effectLst>
                <a:outerShdw blurRad="38100" dist="38100" dir="2700000" algn="tl">
                  <a:srgbClr val="000000">
                    <a:alpha val="43137"/>
                  </a:srgbClr>
                </a:outerShdw>
              </a:effectLst>
            </a:endParaRPr>
          </a:p>
        </p:txBody>
      </p:sp>
      <p:sp>
        <p:nvSpPr>
          <p:cNvPr id="13" name="TextBox 14"/>
          <p:cNvSpPr>
            <a:spLocks noChangeArrowheads="1"/>
          </p:cNvSpPr>
          <p:nvPr/>
        </p:nvSpPr>
        <p:spPr bwMode="auto">
          <a:xfrm>
            <a:off x="181738" y="5229795"/>
            <a:ext cx="8139165" cy="1628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a:buNone/>
            </a:pPr>
            <a:r>
              <a:rPr lang="ja-JP" altLang="ja-JP" sz="3200" dirty="0">
                <a:latin typeface="+mn-ea"/>
                <a:ea typeface="+mn-ea"/>
              </a:rPr>
              <a:t>アフリカと南米</a:t>
            </a:r>
            <a:r>
              <a:rPr lang="ja-JP" altLang="ja-JP" sz="3200" dirty="0" smtClean="0">
                <a:latin typeface="+mn-ea"/>
                <a:ea typeface="+mn-ea"/>
              </a:rPr>
              <a:t>の河川</a:t>
            </a:r>
            <a:r>
              <a:rPr lang="ja-JP" altLang="ja-JP" sz="3200" dirty="0">
                <a:latin typeface="+mn-ea"/>
                <a:ea typeface="+mn-ea"/>
              </a:rPr>
              <a:t>盲目症</a:t>
            </a:r>
            <a:r>
              <a:rPr lang="ja-JP" altLang="ja-JP" sz="3200" dirty="0" smtClean="0">
                <a:latin typeface="+mn-ea"/>
                <a:ea typeface="+mn-ea"/>
              </a:rPr>
              <a:t>と</a:t>
            </a:r>
            <a:endParaRPr lang="en-US" altLang="ja-JP" sz="3200" dirty="0" smtClean="0">
              <a:latin typeface="+mn-ea"/>
              <a:ea typeface="+mn-ea"/>
            </a:endParaRPr>
          </a:p>
          <a:p>
            <a:pPr>
              <a:buNone/>
            </a:pPr>
            <a:r>
              <a:rPr lang="ja-JP" altLang="ja-JP" sz="3200" dirty="0" smtClean="0">
                <a:latin typeface="+mn-ea"/>
                <a:ea typeface="+mn-ea"/>
              </a:rPr>
              <a:t>闘う</a:t>
            </a:r>
            <a:r>
              <a:rPr lang="ja-JP" altLang="en-US" sz="3200" dirty="0">
                <a:latin typeface="+mn-ea"/>
                <a:ea typeface="+mn-ea"/>
              </a:rPr>
              <a:t>ため</a:t>
            </a:r>
            <a:r>
              <a:rPr lang="ja-JP" altLang="en-US" sz="3200" dirty="0" smtClean="0">
                <a:latin typeface="+mn-ea"/>
                <a:ea typeface="+mn-ea"/>
              </a:rPr>
              <a:t>に、</a:t>
            </a:r>
            <a:r>
              <a:rPr lang="ja-JP" altLang="ja-JP" sz="3200" dirty="0" smtClean="0">
                <a:latin typeface="+mn-ea"/>
                <a:ea typeface="+mn-ea"/>
              </a:rPr>
              <a:t>LCIF</a:t>
            </a:r>
            <a:r>
              <a:rPr lang="ja-JP" altLang="en-US" sz="3200" dirty="0">
                <a:latin typeface="+mn-ea"/>
                <a:ea typeface="+mn-ea"/>
              </a:rPr>
              <a:t>が</a:t>
            </a:r>
            <a:r>
              <a:rPr lang="ja-JP" altLang="ja-JP" sz="3200" dirty="0">
                <a:latin typeface="+mn-ea"/>
                <a:ea typeface="+mn-ea"/>
              </a:rPr>
              <a:t>カーター</a:t>
            </a:r>
            <a:r>
              <a:rPr lang="ja-JP" altLang="ja-JP" sz="3200" dirty="0" smtClean="0">
                <a:latin typeface="+mn-ea"/>
                <a:ea typeface="+mn-ea"/>
              </a:rPr>
              <a:t>･センター</a:t>
            </a:r>
            <a:r>
              <a:rPr lang="ja-JP" altLang="ja-JP" sz="3200" dirty="0">
                <a:latin typeface="+mn-ea"/>
                <a:ea typeface="+mn-ea"/>
              </a:rPr>
              <a:t>と</a:t>
            </a:r>
            <a:r>
              <a:rPr lang="ja-JP" altLang="ja-JP" sz="3200" dirty="0" smtClean="0">
                <a:latin typeface="+mn-ea"/>
                <a:ea typeface="+mn-ea"/>
              </a:rPr>
              <a:t>提携</a:t>
            </a:r>
            <a:endParaRPr lang="ja-JP" altLang="ja-JP" sz="3600" dirty="0">
              <a:latin typeface="+mn-ea"/>
              <a:ea typeface="+mn-ea"/>
            </a:endParaRPr>
          </a:p>
        </p:txBody>
      </p:sp>
      <p:pic>
        <p:nvPicPr>
          <p:cNvPr id="14" name="Picture 3"/>
          <p:cNvPicPr>
            <a:picLocks noChangeAspect="1"/>
          </p:cNvPicPr>
          <p:nvPr/>
        </p:nvPicPr>
        <p:blipFill rotWithShape="1">
          <a:blip r:embed="rId3">
            <a:extLst>
              <a:ext uri="{28A0092B-C50C-407E-A947-70E740481C1C}">
                <a14:useLocalDpi xmlns:a14="http://schemas.microsoft.com/office/drawing/2010/main" val="0"/>
              </a:ext>
            </a:extLst>
          </a:blip>
          <a:srcRect l="12308" t="10108" r="16582" b="19470"/>
          <a:stretch/>
        </p:blipFill>
        <p:spPr>
          <a:xfrm>
            <a:off x="5880041" y="3849776"/>
            <a:ext cx="2963017" cy="2053313"/>
          </a:xfrm>
          <a:prstGeom prst="rect">
            <a:avLst/>
          </a:prstGeom>
        </p:spPr>
      </p:pic>
    </p:spTree>
    <p:extLst>
      <p:ext uri="{BB962C8B-B14F-4D97-AF65-F5344CB8AC3E}">
        <p14:creationId xmlns:p14="http://schemas.microsoft.com/office/powerpoint/2010/main" val="6804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0999" y="148863"/>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2014</a:t>
            </a:r>
            <a:endParaRPr lang="ja-JP" altLang="en-US" sz="9600" dirty="0">
              <a:solidFill>
                <a:srgbClr val="1F497D"/>
              </a:solidFill>
              <a:effectLst>
                <a:outerShdw blurRad="38100" dist="38100" dir="2700000" algn="tl">
                  <a:srgbClr val="000000">
                    <a:alpha val="43137"/>
                  </a:srgbClr>
                </a:outerShdw>
              </a:effectLst>
            </a:endParaRPr>
          </a:p>
        </p:txBody>
      </p:sp>
      <p:sp>
        <p:nvSpPr>
          <p:cNvPr id="8" name="TextBox 14"/>
          <p:cNvSpPr>
            <a:spLocks noChangeArrowheads="1"/>
          </p:cNvSpPr>
          <p:nvPr/>
        </p:nvSpPr>
        <p:spPr bwMode="auto">
          <a:xfrm>
            <a:off x="143278" y="1332259"/>
            <a:ext cx="8718499" cy="1898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a:spcBef>
                <a:spcPct val="0"/>
              </a:spcBef>
              <a:buClrTx/>
              <a:buSzPct val="100000"/>
              <a:buNone/>
            </a:pPr>
            <a:r>
              <a:rPr lang="ja-JP" altLang="ja-JP" sz="3600" dirty="0">
                <a:latin typeface="+mn-ea"/>
                <a:ea typeface="+mn-ea"/>
              </a:rPr>
              <a:t>2017-18年度まで</a:t>
            </a:r>
            <a:r>
              <a:rPr lang="ja-JP" altLang="ja-JP" sz="3600" dirty="0" smtClean="0">
                <a:latin typeface="+mn-ea"/>
                <a:ea typeface="+mn-ea"/>
              </a:rPr>
              <a:t>に</a:t>
            </a:r>
            <a:r>
              <a:rPr lang="ja-JP" altLang="ja-JP" sz="3600" dirty="0">
                <a:latin typeface="+mn-ea"/>
                <a:ea typeface="+mn-ea"/>
              </a:rPr>
              <a:t>世界中</a:t>
            </a:r>
            <a:r>
              <a:rPr lang="ja-JP" altLang="ja-JP" sz="3600" dirty="0" smtClean="0">
                <a:latin typeface="+mn-ea"/>
                <a:ea typeface="+mn-ea"/>
              </a:rPr>
              <a:t>で</a:t>
            </a:r>
            <a:endParaRPr lang="en-US" altLang="ja-JP" sz="3600" dirty="0" smtClean="0">
              <a:latin typeface="+mn-ea"/>
              <a:ea typeface="+mn-ea"/>
            </a:endParaRPr>
          </a:p>
          <a:p>
            <a:pPr>
              <a:spcBef>
                <a:spcPct val="0"/>
              </a:spcBef>
              <a:buClrTx/>
              <a:buSzPct val="100000"/>
              <a:buNone/>
            </a:pPr>
            <a:r>
              <a:rPr lang="ja-JP" altLang="en-US" sz="3600" dirty="0">
                <a:latin typeface="+mn-ea"/>
                <a:ea typeface="+mn-ea"/>
              </a:rPr>
              <a:t>１</a:t>
            </a:r>
            <a:r>
              <a:rPr lang="ja-JP" altLang="ja-JP" sz="3600" dirty="0" smtClean="0">
                <a:latin typeface="+mn-ea"/>
                <a:ea typeface="+mn-ea"/>
              </a:rPr>
              <a:t>億人</a:t>
            </a:r>
            <a:r>
              <a:rPr lang="ja-JP" altLang="ja-JP" sz="3600" dirty="0">
                <a:latin typeface="+mn-ea"/>
                <a:ea typeface="+mn-ea"/>
              </a:rPr>
              <a:t>への奉仕を</a:t>
            </a:r>
            <a:r>
              <a:rPr lang="ja-JP" altLang="ja-JP" sz="3600" dirty="0" smtClean="0">
                <a:latin typeface="+mn-ea"/>
                <a:ea typeface="+mn-ea"/>
              </a:rPr>
              <a:t>目指す</a:t>
            </a:r>
            <a:endParaRPr lang="en-US" altLang="ja-JP" sz="3600" dirty="0" smtClean="0">
              <a:latin typeface="+mn-ea"/>
              <a:ea typeface="+mn-ea"/>
            </a:endParaRPr>
          </a:p>
          <a:p>
            <a:pPr>
              <a:spcBef>
                <a:spcPct val="0"/>
              </a:spcBef>
              <a:buClrTx/>
              <a:buSzPct val="100000"/>
              <a:buNone/>
            </a:pPr>
            <a:r>
              <a:rPr lang="ja-JP" altLang="ja-JP" sz="3600" dirty="0" smtClean="0">
                <a:latin typeface="+mn-ea"/>
                <a:ea typeface="+mn-ea"/>
              </a:rPr>
              <a:t>100周年</a:t>
            </a:r>
            <a:r>
              <a:rPr lang="ja-JP" altLang="ja-JP" sz="3600" dirty="0">
                <a:latin typeface="+mn-ea"/>
                <a:ea typeface="+mn-ea"/>
              </a:rPr>
              <a:t>記念奉仕チャレンジ</a:t>
            </a:r>
            <a:r>
              <a:rPr lang="ja-JP" altLang="ja-JP" sz="3600" dirty="0" smtClean="0">
                <a:latin typeface="+mn-ea"/>
                <a:ea typeface="+mn-ea"/>
              </a:rPr>
              <a:t>をスタート</a:t>
            </a:r>
            <a:r>
              <a:rPr lang="ja-JP" altLang="ja-JP" sz="3600" dirty="0">
                <a:latin typeface="+mn-ea"/>
                <a:ea typeface="+mn-ea"/>
              </a:rPr>
              <a:t>する</a:t>
            </a:r>
          </a:p>
          <a:p>
            <a:pPr>
              <a:spcBef>
                <a:spcPct val="0"/>
              </a:spcBef>
              <a:buClrTx/>
              <a:buSzPct val="100000"/>
              <a:buNone/>
            </a:pPr>
            <a:endParaRPr lang="ja-JP" altLang="ja-JP" sz="3600" dirty="0">
              <a:latin typeface="+mn-ea"/>
              <a:ea typeface="+mn-ea"/>
            </a:endParaRPr>
          </a:p>
        </p:txBody>
      </p:sp>
      <p:sp>
        <p:nvSpPr>
          <p:cNvPr id="12" name="Text Placeholder 5"/>
          <p:cNvSpPr txBox="1">
            <a:spLocks/>
          </p:cNvSpPr>
          <p:nvPr/>
        </p:nvSpPr>
        <p:spPr>
          <a:xfrm>
            <a:off x="0" y="330218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2017</a:t>
            </a:r>
            <a:endParaRPr lang="ja-JP" altLang="en-US" sz="9600" dirty="0">
              <a:solidFill>
                <a:srgbClr val="1F497D"/>
              </a:solidFill>
              <a:effectLst>
                <a:outerShdw blurRad="38100" dist="38100" dir="2700000" algn="tl">
                  <a:srgbClr val="000000">
                    <a:alpha val="43137"/>
                  </a:srgbClr>
                </a:outerShdw>
              </a:effectLst>
            </a:endParaRPr>
          </a:p>
        </p:txBody>
      </p:sp>
      <p:sp>
        <p:nvSpPr>
          <p:cNvPr id="17" name="TextBox 14"/>
          <p:cNvSpPr>
            <a:spLocks noChangeArrowheads="1"/>
          </p:cNvSpPr>
          <p:nvPr/>
        </p:nvSpPr>
        <p:spPr bwMode="auto">
          <a:xfrm>
            <a:off x="203200" y="4587361"/>
            <a:ext cx="7699022" cy="1964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a:buNone/>
            </a:pPr>
            <a:r>
              <a:rPr lang="ja-JP" altLang="ja-JP" sz="3200" dirty="0">
                <a:latin typeface="+mn-ea"/>
                <a:ea typeface="+mn-ea"/>
              </a:rPr>
              <a:t>ライオンズクラブ国際協会</a:t>
            </a:r>
            <a:r>
              <a:rPr lang="ja-JP" altLang="ja-JP" sz="3200" dirty="0" smtClean="0">
                <a:latin typeface="+mn-ea"/>
                <a:ea typeface="+mn-ea"/>
              </a:rPr>
              <a:t>は</a:t>
            </a:r>
            <a:endParaRPr lang="en-US" altLang="ja-JP" sz="3200" dirty="0" smtClean="0">
              <a:latin typeface="+mn-ea"/>
              <a:ea typeface="+mn-ea"/>
            </a:endParaRPr>
          </a:p>
          <a:p>
            <a:pPr>
              <a:buNone/>
            </a:pPr>
            <a:r>
              <a:rPr lang="ja-JP" altLang="ja-JP" sz="3200" dirty="0" smtClean="0">
                <a:latin typeface="+mn-ea"/>
                <a:ea typeface="+mn-ea"/>
              </a:rPr>
              <a:t>糖尿病</a:t>
            </a:r>
            <a:r>
              <a:rPr lang="ja-JP" altLang="ja-JP" sz="3200" dirty="0">
                <a:latin typeface="+mn-ea"/>
                <a:ea typeface="+mn-ea"/>
              </a:rPr>
              <a:t>に主眼を</a:t>
            </a:r>
            <a:r>
              <a:rPr lang="ja-JP" altLang="ja-JP" sz="3200" dirty="0" smtClean="0">
                <a:latin typeface="+mn-ea"/>
                <a:ea typeface="+mn-ea"/>
              </a:rPr>
              <a:t>置いた</a:t>
            </a:r>
            <a:endParaRPr lang="ja-JP" altLang="ja-JP" sz="3200" dirty="0">
              <a:latin typeface="+mn-ea"/>
              <a:ea typeface="+mn-ea"/>
            </a:endParaRPr>
          </a:p>
          <a:p>
            <a:pPr>
              <a:buNone/>
            </a:pPr>
            <a:r>
              <a:rPr lang="ja-JP" altLang="ja-JP" sz="4400" dirty="0">
                <a:solidFill>
                  <a:srgbClr val="C00000"/>
                </a:solidFill>
                <a:effectLst>
                  <a:outerShdw blurRad="38100" dist="38100" dir="2700000" algn="tl">
                    <a:srgbClr val="000000">
                      <a:alpha val="43137"/>
                    </a:srgbClr>
                  </a:outerShdw>
                </a:effectLst>
                <a:latin typeface="+mn-ea"/>
                <a:ea typeface="+mn-ea"/>
              </a:rPr>
              <a:t>グローバル重点</a:t>
            </a:r>
            <a:r>
              <a:rPr lang="ja-JP" altLang="ja-JP" sz="4400" dirty="0" smtClean="0">
                <a:solidFill>
                  <a:srgbClr val="C00000"/>
                </a:solidFill>
                <a:effectLst>
                  <a:outerShdw blurRad="38100" dist="38100" dir="2700000" algn="tl">
                    <a:srgbClr val="000000">
                      <a:alpha val="43137"/>
                    </a:srgbClr>
                  </a:outerShdw>
                </a:effectLst>
                <a:latin typeface="+mn-ea"/>
                <a:ea typeface="+mn-ea"/>
              </a:rPr>
              <a:t>分野</a:t>
            </a:r>
            <a:r>
              <a:rPr lang="ja-JP" altLang="en-US" sz="4400" dirty="0" smtClean="0">
                <a:latin typeface="+mn-ea"/>
                <a:ea typeface="+mn-ea"/>
              </a:rPr>
              <a:t>　</a:t>
            </a:r>
            <a:r>
              <a:rPr lang="ja-JP" altLang="ja-JP" sz="4000" dirty="0" smtClean="0">
                <a:latin typeface="+mn-ea"/>
                <a:ea typeface="+mn-ea"/>
              </a:rPr>
              <a:t>を</a:t>
            </a:r>
            <a:r>
              <a:rPr lang="ja-JP" altLang="ja-JP" sz="4000" dirty="0">
                <a:latin typeface="+mn-ea"/>
                <a:ea typeface="+mn-ea"/>
              </a:rPr>
              <a:t>発表</a:t>
            </a:r>
          </a:p>
        </p:txBody>
      </p:sp>
      <p:pic>
        <p:nvPicPr>
          <p:cNvPr id="9" name="Picture 2"/>
          <p:cNvPicPr>
            <a:picLocks noChangeAspect="1" noChangeArrowheads="1"/>
          </p:cNvPicPr>
          <p:nvPr/>
        </p:nvPicPr>
        <p:blipFill>
          <a:blip r:embed="rId2"/>
          <a:srcRect/>
          <a:stretch>
            <a:fillRect/>
          </a:stretch>
        </p:blipFill>
        <p:spPr bwMode="auto">
          <a:xfrm>
            <a:off x="6891861" y="198663"/>
            <a:ext cx="2015133" cy="200871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pic>
        <p:nvPicPr>
          <p:cNvPr id="11"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8431" t="7470" r="8536" b="8819"/>
          <a:stretch/>
        </p:blipFill>
        <p:spPr>
          <a:xfrm>
            <a:off x="5558677" y="198663"/>
            <a:ext cx="1298425" cy="1080000"/>
          </a:xfrm>
          <a:prstGeom prst="rect">
            <a:avLst/>
          </a:prstGeom>
          <a:effectLst>
            <a:outerShdw blurRad="50800" dist="38100" dir="5400000" algn="t" rotWithShape="0">
              <a:prstClr val="black">
                <a:alpha val="40000"/>
              </a:prstClr>
            </a:outerShdw>
          </a:effectLst>
        </p:spPr>
      </p:pic>
      <p:pic>
        <p:nvPicPr>
          <p:cNvPr id="1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100" y="4527393"/>
            <a:ext cx="1195033" cy="1195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3378" y="3537497"/>
            <a:ext cx="1131535" cy="113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6417" y="3582652"/>
            <a:ext cx="1020713" cy="1041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3445" y="3593941"/>
            <a:ext cx="1125935" cy="1018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3682" y="4558084"/>
            <a:ext cx="1133650" cy="113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53562" y="198663"/>
            <a:ext cx="2358700" cy="1080000"/>
          </a:xfrm>
          <a:prstGeom prst="rect">
            <a:avLst/>
          </a:prstGeom>
        </p:spPr>
      </p:pic>
    </p:spTree>
    <p:extLst>
      <p:ext uri="{BB962C8B-B14F-4D97-AF65-F5344CB8AC3E}">
        <p14:creationId xmlns:p14="http://schemas.microsoft.com/office/powerpoint/2010/main" val="171395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7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75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7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140" y="350873"/>
            <a:ext cx="1663508" cy="1080000"/>
          </a:xfrm>
          <a:prstGeom prst="rect">
            <a:avLst/>
          </a:prstGeom>
        </p:spPr>
      </p:pic>
      <p:sp>
        <p:nvSpPr>
          <p:cNvPr id="3" name="テキスト ボックス 2"/>
          <p:cNvSpPr txBox="1"/>
          <p:nvPr/>
        </p:nvSpPr>
        <p:spPr>
          <a:xfrm>
            <a:off x="2222204" y="165905"/>
            <a:ext cx="5790368" cy="769441"/>
          </a:xfrm>
          <a:prstGeom prst="rect">
            <a:avLst/>
          </a:prstGeom>
          <a:noFill/>
        </p:spPr>
        <p:txBody>
          <a:bodyPr wrap="none" rtlCol="0">
            <a:spAutoFit/>
          </a:bodyPr>
          <a:lstStyle/>
          <a:p>
            <a:r>
              <a:rPr lang="ja-JP" altLang="en-US" sz="4400" b="1" dirty="0" smtClean="0">
                <a:solidFill>
                  <a:prstClr val="white"/>
                </a:solidFill>
                <a:effectLst>
                  <a:outerShdw blurRad="38100" dist="38100" dir="2700000" algn="tl">
                    <a:srgbClr val="000000">
                      <a:alpha val="43137"/>
                    </a:srgbClr>
                  </a:outerShdw>
                </a:effectLst>
                <a:latin typeface="ＭＳ Ｐゴシック"/>
              </a:rPr>
              <a:t>ライオンズ</a:t>
            </a:r>
            <a:r>
              <a:rPr lang="en-US" altLang="ja-JP" sz="4400" b="1" dirty="0" smtClean="0">
                <a:solidFill>
                  <a:prstClr val="white"/>
                </a:solidFill>
                <a:effectLst>
                  <a:outerShdw blurRad="38100" dist="38100" dir="2700000" algn="tl">
                    <a:srgbClr val="000000">
                      <a:alpha val="43137"/>
                    </a:srgbClr>
                  </a:outerShdw>
                </a:effectLst>
                <a:latin typeface="ＭＳ Ｐゴシック"/>
              </a:rPr>
              <a:t>100</a:t>
            </a:r>
            <a:r>
              <a:rPr lang="ja-JP" altLang="en-US" sz="4400" b="1" dirty="0" smtClean="0">
                <a:solidFill>
                  <a:prstClr val="white"/>
                </a:solidFill>
                <a:effectLst>
                  <a:outerShdw blurRad="38100" dist="38100" dir="2700000" algn="tl">
                    <a:srgbClr val="000000">
                      <a:alpha val="43137"/>
                    </a:srgbClr>
                  </a:outerShdw>
                </a:effectLst>
                <a:latin typeface="ＭＳ Ｐゴシック"/>
              </a:rPr>
              <a:t>周年記念</a:t>
            </a:r>
            <a:endParaRPr lang="ja-JP" altLang="en-US" sz="4400" b="1" dirty="0">
              <a:solidFill>
                <a:prstClr val="white"/>
              </a:solidFill>
              <a:effectLst>
                <a:outerShdw blurRad="38100" dist="38100" dir="2700000" algn="tl">
                  <a:srgbClr val="000000">
                    <a:alpha val="43137"/>
                  </a:srgbClr>
                </a:outerShdw>
              </a:effectLst>
              <a:latin typeface="ＭＳ Ｐゴシック"/>
            </a:endParaRPr>
          </a:p>
        </p:txBody>
      </p:sp>
      <p:sp>
        <p:nvSpPr>
          <p:cNvPr id="5" name="テキスト ボックス 4"/>
          <p:cNvSpPr txBox="1"/>
          <p:nvPr/>
        </p:nvSpPr>
        <p:spPr>
          <a:xfrm>
            <a:off x="5677785" y="999450"/>
            <a:ext cx="2973891" cy="461665"/>
          </a:xfrm>
          <a:prstGeom prst="rect">
            <a:avLst/>
          </a:prstGeom>
          <a:noFill/>
        </p:spPr>
        <p:txBody>
          <a:bodyPr wrap="none" rtlCol="0">
            <a:spAutoFit/>
          </a:bodyPr>
          <a:lstStyle/>
          <a:p>
            <a:r>
              <a:rPr lang="ja-JP" altLang="en-US" sz="2400" dirty="0" smtClean="0">
                <a:solidFill>
                  <a:prstClr val="white"/>
                </a:solidFill>
                <a:latin typeface="ＭＳ Ｐゴシック"/>
              </a:rPr>
              <a:t>奉仕の</a:t>
            </a:r>
            <a:r>
              <a:rPr lang="en-US" altLang="ja-JP" sz="2400" dirty="0" smtClean="0">
                <a:solidFill>
                  <a:prstClr val="white"/>
                </a:solidFill>
                <a:latin typeface="ＭＳ Ｐゴシック"/>
              </a:rPr>
              <a:t>100</a:t>
            </a:r>
            <a:r>
              <a:rPr lang="ja-JP" altLang="en-US" sz="2400" dirty="0" smtClean="0">
                <a:solidFill>
                  <a:prstClr val="white"/>
                </a:solidFill>
                <a:latin typeface="ＭＳ Ｐゴシック"/>
              </a:rPr>
              <a:t>年を祝って</a:t>
            </a:r>
            <a:endParaRPr lang="ja-JP" altLang="en-US" sz="2400" dirty="0">
              <a:solidFill>
                <a:prstClr val="white"/>
              </a:solidFill>
              <a:latin typeface="ＭＳ Ｐゴシック"/>
            </a:endParaRPr>
          </a:p>
        </p:txBody>
      </p:sp>
      <p:cxnSp>
        <p:nvCxnSpPr>
          <p:cNvPr id="7" name="直線コネクタ 6"/>
          <p:cNvCxnSpPr/>
          <p:nvPr/>
        </p:nvCxnSpPr>
        <p:spPr>
          <a:xfrm flipV="1">
            <a:off x="2296631" y="956922"/>
            <a:ext cx="630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2296633" y="1030227"/>
            <a:ext cx="2753833" cy="400110"/>
          </a:xfrm>
          <a:prstGeom prst="rect">
            <a:avLst/>
          </a:prstGeom>
        </p:spPr>
        <p:txBody>
          <a:bodyPr wrap="square">
            <a:spAutoFit/>
          </a:bodyPr>
          <a:lstStyle/>
          <a:p>
            <a:r>
              <a:rPr lang="en-US" altLang="ja-JP" sz="2000" dirty="0">
                <a:solidFill>
                  <a:prstClr val="white"/>
                </a:solidFill>
                <a:latin typeface="ＭＳ Ｐゴシック"/>
              </a:rPr>
              <a:t>2014</a:t>
            </a:r>
            <a:r>
              <a:rPr lang="ja-JP" altLang="en-US" sz="2000" dirty="0">
                <a:solidFill>
                  <a:prstClr val="white"/>
                </a:solidFill>
                <a:latin typeface="ＭＳ Ｐゴシック"/>
              </a:rPr>
              <a:t>年</a:t>
            </a:r>
            <a:r>
              <a:rPr lang="en-US" altLang="ja-JP" sz="2000" dirty="0">
                <a:solidFill>
                  <a:prstClr val="white"/>
                </a:solidFill>
                <a:latin typeface="ＭＳ Ｐゴシック"/>
              </a:rPr>
              <a:t>7</a:t>
            </a:r>
            <a:r>
              <a:rPr lang="ja-JP" altLang="en-US" sz="2000" dirty="0" smtClean="0">
                <a:solidFill>
                  <a:prstClr val="white"/>
                </a:solidFill>
                <a:latin typeface="ＭＳ Ｐゴシック"/>
              </a:rPr>
              <a:t>月～</a:t>
            </a:r>
            <a:r>
              <a:rPr lang="en-US" altLang="ja-JP" sz="2000" dirty="0" smtClean="0">
                <a:solidFill>
                  <a:prstClr val="white"/>
                </a:solidFill>
                <a:latin typeface="ＭＳ Ｐゴシック"/>
              </a:rPr>
              <a:t>2018</a:t>
            </a:r>
            <a:r>
              <a:rPr lang="ja-JP" altLang="en-US" sz="2000" dirty="0">
                <a:solidFill>
                  <a:prstClr val="white"/>
                </a:solidFill>
                <a:latin typeface="ＭＳ Ｐゴシック"/>
              </a:rPr>
              <a:t>年</a:t>
            </a:r>
            <a:r>
              <a:rPr lang="en-US" altLang="ja-JP" sz="2000" dirty="0">
                <a:solidFill>
                  <a:prstClr val="white"/>
                </a:solidFill>
                <a:latin typeface="ＭＳ Ｐゴシック"/>
              </a:rPr>
              <a:t>6</a:t>
            </a:r>
            <a:r>
              <a:rPr lang="ja-JP" altLang="en-US" sz="2000" dirty="0" smtClean="0">
                <a:solidFill>
                  <a:prstClr val="white"/>
                </a:solidFill>
                <a:latin typeface="ＭＳ Ｐゴシック"/>
              </a:rPr>
              <a:t>月</a:t>
            </a:r>
            <a:endParaRPr lang="ja-JP" altLang="en-US" sz="2000" dirty="0">
              <a:solidFill>
                <a:prstClr val="white"/>
              </a:solidFill>
              <a:latin typeface="ＭＳ Ｐゴシック"/>
            </a:endParaRPr>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0" y="3118503"/>
            <a:ext cx="9000000" cy="3562500"/>
          </a:xfrm>
          <a:prstGeom prst="rect">
            <a:avLst/>
          </a:prstGeom>
        </p:spPr>
      </p:pic>
      <p:pic>
        <p:nvPicPr>
          <p:cNvPr id="22"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1" y="3138375"/>
            <a:ext cx="1440000" cy="1440000"/>
          </a:xfrm>
          <a:prstGeom prst="rect">
            <a:avLst/>
          </a:prstGeom>
        </p:spPr>
      </p:pic>
      <p:sp>
        <p:nvSpPr>
          <p:cNvPr id="4" name="テキスト ボックス 3"/>
          <p:cNvSpPr txBox="1"/>
          <p:nvPr/>
        </p:nvSpPr>
        <p:spPr>
          <a:xfrm>
            <a:off x="127590" y="1807535"/>
            <a:ext cx="4217821" cy="584775"/>
          </a:xfrm>
          <a:prstGeom prst="rect">
            <a:avLst/>
          </a:prstGeom>
          <a:noFill/>
        </p:spPr>
        <p:txBody>
          <a:bodyPr wrap="none" rtlCol="0">
            <a:spAutoFit/>
          </a:bodyPr>
          <a:lstStyle/>
          <a:p>
            <a:r>
              <a:rPr kumimoji="1" lang="en-US" altLang="ja-JP" sz="3200" dirty="0" smtClean="0">
                <a:solidFill>
                  <a:schemeClr val="bg1"/>
                </a:solidFill>
                <a:effectLst>
                  <a:outerShdw blurRad="38100" dist="38100" dir="2700000" algn="tl">
                    <a:srgbClr val="000000">
                      <a:alpha val="43137"/>
                    </a:srgbClr>
                  </a:outerShdw>
                </a:effectLst>
                <a:latin typeface="+mn-ea"/>
              </a:rPr>
              <a:t>100</a:t>
            </a:r>
            <a:r>
              <a:rPr kumimoji="1" lang="ja-JP" altLang="en-US" sz="3200" dirty="0" smtClean="0">
                <a:solidFill>
                  <a:schemeClr val="bg1"/>
                </a:solidFill>
                <a:effectLst>
                  <a:outerShdw blurRad="38100" dist="38100" dir="2700000" algn="tl">
                    <a:srgbClr val="000000">
                      <a:alpha val="43137"/>
                    </a:srgbClr>
                  </a:outerShdw>
                </a:effectLst>
                <a:latin typeface="+mn-ea"/>
              </a:rPr>
              <a:t>周年奉仕チャレンジ</a:t>
            </a:r>
            <a:endParaRPr kumimoji="1" lang="ja-JP" altLang="en-US" sz="3200" dirty="0">
              <a:solidFill>
                <a:schemeClr val="bg1"/>
              </a:solidFill>
              <a:effectLst>
                <a:outerShdw blurRad="38100" dist="38100" dir="2700000" algn="tl">
                  <a:srgbClr val="000000">
                    <a:alpha val="43137"/>
                  </a:srgbClr>
                </a:outerShdw>
              </a:effectLst>
              <a:latin typeface="+mn-ea"/>
            </a:endParaRPr>
          </a:p>
        </p:txBody>
      </p:sp>
      <p:sp>
        <p:nvSpPr>
          <p:cNvPr id="6" name="正方形/長方形 5"/>
          <p:cNvSpPr/>
          <p:nvPr/>
        </p:nvSpPr>
        <p:spPr>
          <a:xfrm>
            <a:off x="159489" y="2466782"/>
            <a:ext cx="8825023" cy="400110"/>
          </a:xfrm>
          <a:prstGeom prst="rect">
            <a:avLst/>
          </a:prstGeom>
        </p:spPr>
        <p:txBody>
          <a:bodyPr wrap="square">
            <a:spAutoFit/>
          </a:bodyPr>
          <a:lstStyle/>
          <a:p>
            <a:r>
              <a:rPr lang="ja-JP" altLang="en-US" sz="2000" dirty="0">
                <a:solidFill>
                  <a:schemeClr val="bg1"/>
                </a:solidFill>
                <a:latin typeface="+mj-ea"/>
                <a:ea typeface="+mj-ea"/>
              </a:rPr>
              <a:t>世界中の</a:t>
            </a:r>
            <a:r>
              <a:rPr lang="ja-JP" altLang="en-US" sz="2000" dirty="0" smtClean="0">
                <a:solidFill>
                  <a:schemeClr val="bg1"/>
                </a:solidFill>
                <a:latin typeface="+mj-ea"/>
                <a:ea typeface="+mj-ea"/>
              </a:rPr>
              <a:t>ライオンズの期間</a:t>
            </a:r>
            <a:r>
              <a:rPr lang="ja-JP" altLang="en-US" sz="2000" dirty="0">
                <a:solidFill>
                  <a:schemeClr val="bg1"/>
                </a:solidFill>
                <a:latin typeface="+mj-ea"/>
                <a:ea typeface="+mj-ea"/>
              </a:rPr>
              <a:t>の奉仕</a:t>
            </a:r>
            <a:r>
              <a:rPr lang="ja-JP" altLang="en-US" sz="2000" dirty="0" smtClean="0">
                <a:solidFill>
                  <a:schemeClr val="bg1"/>
                </a:solidFill>
                <a:latin typeface="+mj-ea"/>
                <a:ea typeface="+mj-ea"/>
              </a:rPr>
              <a:t>受益者数が、</a:t>
            </a:r>
            <a:r>
              <a:rPr lang="en-US" altLang="ja-JP" sz="2000" dirty="0" smtClean="0">
                <a:solidFill>
                  <a:srgbClr val="FFFF00"/>
                </a:solidFill>
                <a:latin typeface="+mj-ea"/>
                <a:ea typeface="+mj-ea"/>
              </a:rPr>
              <a:t>2</a:t>
            </a:r>
            <a:r>
              <a:rPr lang="ja-JP" altLang="en-US" sz="2000" dirty="0">
                <a:solidFill>
                  <a:srgbClr val="FFFF00"/>
                </a:solidFill>
                <a:latin typeface="+mj-ea"/>
                <a:ea typeface="+mj-ea"/>
              </a:rPr>
              <a:t>億</a:t>
            </a:r>
            <a:r>
              <a:rPr lang="en-US" altLang="ja-JP" sz="2000" dirty="0">
                <a:solidFill>
                  <a:srgbClr val="FFFF00"/>
                </a:solidFill>
                <a:latin typeface="+mj-ea"/>
                <a:ea typeface="+mj-ea"/>
              </a:rPr>
              <a:t>4,800</a:t>
            </a:r>
            <a:r>
              <a:rPr lang="ja-JP" altLang="en-US" sz="2000" dirty="0">
                <a:solidFill>
                  <a:srgbClr val="FFFF00"/>
                </a:solidFill>
                <a:latin typeface="+mj-ea"/>
                <a:ea typeface="+mj-ea"/>
              </a:rPr>
              <a:t>万人</a:t>
            </a:r>
            <a:r>
              <a:rPr lang="ja-JP" altLang="en-US" sz="2000" dirty="0" smtClean="0">
                <a:solidFill>
                  <a:schemeClr val="bg1"/>
                </a:solidFill>
                <a:latin typeface="+mj-ea"/>
                <a:ea typeface="+mj-ea"/>
              </a:rPr>
              <a:t>余りに（目標</a:t>
            </a:r>
            <a:r>
              <a:rPr lang="en-US" altLang="ja-JP" sz="2000" dirty="0" smtClean="0">
                <a:solidFill>
                  <a:schemeClr val="bg1"/>
                </a:solidFill>
                <a:latin typeface="+mj-ea"/>
                <a:ea typeface="+mj-ea"/>
              </a:rPr>
              <a:t>1</a:t>
            </a:r>
            <a:r>
              <a:rPr lang="ja-JP" altLang="en-US" sz="2000" dirty="0" smtClean="0">
                <a:solidFill>
                  <a:schemeClr val="bg1"/>
                </a:solidFill>
                <a:latin typeface="+mj-ea"/>
                <a:ea typeface="+mj-ea"/>
              </a:rPr>
              <a:t>億人）</a:t>
            </a:r>
            <a:endParaRPr lang="ja-JP" altLang="en-US" sz="2000" dirty="0">
              <a:solidFill>
                <a:schemeClr val="bg1"/>
              </a:solidFill>
              <a:latin typeface="+mj-ea"/>
              <a:ea typeface="+mj-ea"/>
            </a:endParaRPr>
          </a:p>
        </p:txBody>
      </p:sp>
    </p:spTree>
    <p:extLst>
      <p:ext uri="{BB962C8B-B14F-4D97-AF65-F5344CB8AC3E}">
        <p14:creationId xmlns:p14="http://schemas.microsoft.com/office/powerpoint/2010/main" val="302866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610" y="265812"/>
            <a:ext cx="1441194" cy="935667"/>
          </a:xfrm>
          <a:prstGeom prst="rect">
            <a:avLst/>
          </a:prstGeom>
        </p:spPr>
      </p:pic>
      <p:sp>
        <p:nvSpPr>
          <p:cNvPr id="3" name="テキスト ボックス 2"/>
          <p:cNvSpPr txBox="1"/>
          <p:nvPr/>
        </p:nvSpPr>
        <p:spPr>
          <a:xfrm>
            <a:off x="2083975" y="123373"/>
            <a:ext cx="5282215" cy="707886"/>
          </a:xfrm>
          <a:prstGeom prst="rect">
            <a:avLst/>
          </a:prstGeom>
          <a:noFill/>
        </p:spPr>
        <p:txBody>
          <a:bodyPr wrap="none" rtlCol="0">
            <a:spAutoFit/>
          </a:bodyPr>
          <a:lstStyle/>
          <a:p>
            <a:r>
              <a:rPr kumimoji="1" lang="ja-JP" altLang="en-US" sz="4000" b="1" dirty="0" smtClean="0">
                <a:solidFill>
                  <a:schemeClr val="bg1"/>
                </a:solidFill>
                <a:effectLst>
                  <a:outerShdw blurRad="38100" dist="38100" dir="2700000" algn="tl">
                    <a:srgbClr val="000000">
                      <a:alpha val="43137"/>
                    </a:srgbClr>
                  </a:outerShdw>
                </a:effectLst>
                <a:latin typeface="+mj-ea"/>
                <a:ea typeface="+mj-ea"/>
              </a:rPr>
              <a:t>ライオンズ</a:t>
            </a:r>
            <a:r>
              <a:rPr kumimoji="1" lang="en-US" altLang="ja-JP" sz="4000" b="1" dirty="0" smtClean="0">
                <a:solidFill>
                  <a:schemeClr val="bg1"/>
                </a:solidFill>
                <a:effectLst>
                  <a:outerShdw blurRad="38100" dist="38100" dir="2700000" algn="tl">
                    <a:srgbClr val="000000">
                      <a:alpha val="43137"/>
                    </a:srgbClr>
                  </a:outerShdw>
                </a:effectLst>
                <a:latin typeface="+mj-ea"/>
                <a:ea typeface="+mj-ea"/>
              </a:rPr>
              <a:t>100</a:t>
            </a:r>
            <a:r>
              <a:rPr kumimoji="1" lang="ja-JP" altLang="en-US" sz="4000" b="1" dirty="0" smtClean="0">
                <a:solidFill>
                  <a:schemeClr val="bg1"/>
                </a:solidFill>
                <a:effectLst>
                  <a:outerShdw blurRad="38100" dist="38100" dir="2700000" algn="tl">
                    <a:srgbClr val="000000">
                      <a:alpha val="43137"/>
                    </a:srgbClr>
                  </a:outerShdw>
                </a:effectLst>
                <a:latin typeface="+mj-ea"/>
                <a:ea typeface="+mj-ea"/>
              </a:rPr>
              <a:t>周年記念</a:t>
            </a:r>
            <a:endParaRPr kumimoji="1" lang="ja-JP" altLang="en-US" sz="4000" b="1" dirty="0">
              <a:solidFill>
                <a:schemeClr val="bg1"/>
              </a:solidFill>
              <a:effectLst>
                <a:outerShdw blurRad="38100" dist="38100" dir="2700000" algn="tl">
                  <a:srgbClr val="000000">
                    <a:alpha val="43137"/>
                  </a:srgbClr>
                </a:outerShdw>
              </a:effectLst>
              <a:latin typeface="+mj-ea"/>
              <a:ea typeface="+mj-ea"/>
            </a:endParaRPr>
          </a:p>
        </p:txBody>
      </p:sp>
      <p:cxnSp>
        <p:nvCxnSpPr>
          <p:cNvPr id="7" name="直線コネクタ 6"/>
          <p:cNvCxnSpPr/>
          <p:nvPr/>
        </p:nvCxnSpPr>
        <p:spPr>
          <a:xfrm>
            <a:off x="2115872" y="808065"/>
            <a:ext cx="550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2105241" y="828207"/>
            <a:ext cx="5582099" cy="400110"/>
          </a:xfrm>
          <a:prstGeom prst="rect">
            <a:avLst/>
          </a:prstGeom>
        </p:spPr>
        <p:txBody>
          <a:bodyPr wrap="square">
            <a:spAutoFit/>
          </a:bodyPr>
          <a:lstStyle/>
          <a:p>
            <a:r>
              <a:rPr lang="en-US" altLang="ja-JP" sz="2000" dirty="0">
                <a:solidFill>
                  <a:prstClr val="white"/>
                </a:solidFill>
                <a:latin typeface="ＭＳ Ｐゴシック"/>
              </a:rPr>
              <a:t>2014</a:t>
            </a:r>
            <a:r>
              <a:rPr lang="ja-JP" altLang="en-US" sz="2000" dirty="0">
                <a:solidFill>
                  <a:prstClr val="white"/>
                </a:solidFill>
                <a:latin typeface="ＭＳ Ｐゴシック"/>
              </a:rPr>
              <a:t>年</a:t>
            </a:r>
            <a:r>
              <a:rPr lang="en-US" altLang="ja-JP" sz="2000" dirty="0">
                <a:solidFill>
                  <a:prstClr val="white"/>
                </a:solidFill>
                <a:latin typeface="ＭＳ Ｐゴシック"/>
              </a:rPr>
              <a:t>7</a:t>
            </a:r>
            <a:r>
              <a:rPr lang="ja-JP" altLang="en-US" sz="2000" dirty="0" smtClean="0">
                <a:solidFill>
                  <a:prstClr val="white"/>
                </a:solidFill>
                <a:latin typeface="ＭＳ Ｐゴシック"/>
              </a:rPr>
              <a:t>月～</a:t>
            </a:r>
            <a:r>
              <a:rPr lang="en-US" altLang="ja-JP" sz="2000" dirty="0" smtClean="0">
                <a:solidFill>
                  <a:prstClr val="white"/>
                </a:solidFill>
                <a:latin typeface="ＭＳ Ｐゴシック"/>
              </a:rPr>
              <a:t>2018</a:t>
            </a:r>
            <a:r>
              <a:rPr lang="ja-JP" altLang="en-US" sz="2000" dirty="0">
                <a:solidFill>
                  <a:prstClr val="white"/>
                </a:solidFill>
                <a:latin typeface="ＭＳ Ｐゴシック"/>
              </a:rPr>
              <a:t>年</a:t>
            </a:r>
            <a:r>
              <a:rPr lang="en-US" altLang="ja-JP" sz="2000" dirty="0">
                <a:solidFill>
                  <a:prstClr val="white"/>
                </a:solidFill>
                <a:latin typeface="ＭＳ Ｐゴシック"/>
              </a:rPr>
              <a:t>6</a:t>
            </a:r>
            <a:r>
              <a:rPr lang="ja-JP" altLang="en-US" sz="2000" dirty="0" smtClean="0">
                <a:solidFill>
                  <a:prstClr val="white"/>
                </a:solidFill>
                <a:latin typeface="ＭＳ Ｐゴシック"/>
              </a:rPr>
              <a:t>月　　　</a:t>
            </a:r>
            <a:r>
              <a:rPr lang="ja-JP" altLang="en-US" sz="2000" dirty="0" smtClean="0">
                <a:solidFill>
                  <a:schemeClr val="bg1"/>
                </a:solidFill>
                <a:latin typeface="+mj-ea"/>
              </a:rPr>
              <a:t>奉仕</a:t>
            </a:r>
            <a:r>
              <a:rPr lang="ja-JP" altLang="en-US" sz="2000" dirty="0">
                <a:solidFill>
                  <a:schemeClr val="bg1"/>
                </a:solidFill>
                <a:latin typeface="+mj-ea"/>
              </a:rPr>
              <a:t>の</a:t>
            </a:r>
            <a:r>
              <a:rPr lang="en-US" altLang="ja-JP" sz="2000" dirty="0">
                <a:solidFill>
                  <a:schemeClr val="bg1"/>
                </a:solidFill>
                <a:latin typeface="+mj-ea"/>
              </a:rPr>
              <a:t>100</a:t>
            </a:r>
            <a:r>
              <a:rPr lang="ja-JP" altLang="en-US" sz="2000" dirty="0">
                <a:solidFill>
                  <a:schemeClr val="bg1"/>
                </a:solidFill>
                <a:latin typeface="+mj-ea"/>
              </a:rPr>
              <a:t>年を</a:t>
            </a:r>
            <a:r>
              <a:rPr lang="ja-JP" altLang="en-US" sz="2000" dirty="0" smtClean="0">
                <a:solidFill>
                  <a:schemeClr val="bg1"/>
                </a:solidFill>
                <a:latin typeface="+mj-ea"/>
              </a:rPr>
              <a:t>祝って</a:t>
            </a:r>
            <a:endParaRPr lang="ja-JP" altLang="en-US" sz="2000" dirty="0">
              <a:solidFill>
                <a:schemeClr val="bg1"/>
              </a:solidFill>
              <a:latin typeface="+mj-ea"/>
            </a:endParaRPr>
          </a:p>
        </p:txBody>
      </p:sp>
      <p:pic>
        <p:nvPicPr>
          <p:cNvPr id="26"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0619" y="1392853"/>
            <a:ext cx="1440000" cy="1440000"/>
          </a:xfrm>
          <a:prstGeom prst="rect">
            <a:avLst/>
          </a:prstGeom>
        </p:spPr>
      </p:pic>
      <p:sp>
        <p:nvSpPr>
          <p:cNvPr id="27" name="テキスト ボックス 26"/>
          <p:cNvSpPr txBox="1"/>
          <p:nvPr/>
        </p:nvSpPr>
        <p:spPr>
          <a:xfrm>
            <a:off x="1850056" y="1403485"/>
            <a:ext cx="4766048" cy="584775"/>
          </a:xfrm>
          <a:prstGeom prst="rect">
            <a:avLst/>
          </a:prstGeom>
          <a:noFill/>
        </p:spPr>
        <p:txBody>
          <a:bodyPr wrap="none" rtlCol="0">
            <a:spAutoFit/>
          </a:bodyPr>
          <a:lstStyle/>
          <a:p>
            <a:r>
              <a:rPr kumimoji="1" lang="en-US" altLang="ja-JP" sz="3200" dirty="0" smtClean="0">
                <a:solidFill>
                  <a:schemeClr val="bg1"/>
                </a:solidFill>
                <a:effectLst>
                  <a:outerShdw blurRad="38100" dist="38100" dir="2700000" algn="tl">
                    <a:srgbClr val="000000">
                      <a:alpha val="43137"/>
                    </a:srgbClr>
                  </a:outerShdw>
                </a:effectLst>
                <a:latin typeface="+mn-ea"/>
              </a:rPr>
              <a:t>100</a:t>
            </a:r>
            <a:r>
              <a:rPr kumimoji="1" lang="ja-JP" altLang="en-US" sz="3200" dirty="0" smtClean="0">
                <a:solidFill>
                  <a:schemeClr val="bg1"/>
                </a:solidFill>
                <a:effectLst>
                  <a:outerShdw blurRad="38100" dist="38100" dir="2700000" algn="tl">
                    <a:srgbClr val="000000">
                      <a:alpha val="43137"/>
                    </a:srgbClr>
                  </a:outerShdw>
                </a:effectLst>
                <a:latin typeface="+mn-ea"/>
              </a:rPr>
              <a:t>周年記念　会員増強賞</a:t>
            </a:r>
            <a:endParaRPr kumimoji="1" lang="ja-JP" altLang="en-US" sz="3200" dirty="0">
              <a:solidFill>
                <a:schemeClr val="bg1"/>
              </a:solidFill>
              <a:effectLst>
                <a:outerShdw blurRad="38100" dist="38100" dir="2700000" algn="tl">
                  <a:srgbClr val="000000">
                    <a:alpha val="43137"/>
                  </a:srgbClr>
                </a:outerShdw>
              </a:effectLst>
              <a:latin typeface="+mn-ea"/>
            </a:endParaRPr>
          </a:p>
        </p:txBody>
      </p:sp>
      <p:sp>
        <p:nvSpPr>
          <p:cNvPr id="16" name="正方形/長方形 15"/>
          <p:cNvSpPr/>
          <p:nvPr/>
        </p:nvSpPr>
        <p:spPr>
          <a:xfrm>
            <a:off x="1850056" y="2031657"/>
            <a:ext cx="5773480" cy="707886"/>
          </a:xfrm>
          <a:prstGeom prst="rect">
            <a:avLst/>
          </a:prstGeom>
        </p:spPr>
        <p:txBody>
          <a:bodyPr wrap="square">
            <a:spAutoFit/>
          </a:bodyPr>
          <a:lstStyle/>
          <a:p>
            <a:r>
              <a:rPr lang="en-US" altLang="ja-JP" sz="2000" dirty="0" smtClean="0">
                <a:solidFill>
                  <a:schemeClr val="bg1"/>
                </a:solidFill>
                <a:latin typeface="+mn-ea"/>
              </a:rPr>
              <a:t>100</a:t>
            </a:r>
            <a:r>
              <a:rPr lang="ja-JP" altLang="en-US" sz="2000" dirty="0" smtClean="0">
                <a:solidFill>
                  <a:schemeClr val="bg1"/>
                </a:solidFill>
                <a:latin typeface="+mn-ea"/>
              </a:rPr>
              <a:t>周年会員の</a:t>
            </a:r>
            <a:r>
              <a:rPr lang="ja-JP" altLang="en-US" sz="2000" dirty="0" smtClean="0">
                <a:solidFill>
                  <a:srgbClr val="FFFF00"/>
                </a:solidFill>
                <a:latin typeface="+mn-ea"/>
              </a:rPr>
              <a:t>数十万人</a:t>
            </a:r>
            <a:r>
              <a:rPr lang="ja-JP" altLang="en-US" sz="2000" dirty="0" smtClean="0">
                <a:solidFill>
                  <a:schemeClr val="bg1"/>
                </a:solidFill>
                <a:latin typeface="+mn-ea"/>
              </a:rPr>
              <a:t>の新会員と数千の</a:t>
            </a:r>
            <a:endParaRPr lang="en-US" altLang="ja-JP" sz="2000" dirty="0" smtClean="0">
              <a:solidFill>
                <a:schemeClr val="bg1"/>
              </a:solidFill>
              <a:latin typeface="+mn-ea"/>
            </a:endParaRPr>
          </a:p>
          <a:p>
            <a:r>
              <a:rPr lang="ja-JP" altLang="en-US" sz="2000" dirty="0" smtClean="0">
                <a:solidFill>
                  <a:schemeClr val="bg1"/>
                </a:solidFill>
                <a:latin typeface="+mn-ea"/>
              </a:rPr>
              <a:t>新クラブが各地域社会に新たな変化</a:t>
            </a:r>
            <a:r>
              <a:rPr lang="ja-JP" altLang="en-US" sz="2000" dirty="0">
                <a:solidFill>
                  <a:schemeClr val="bg1"/>
                </a:solidFill>
                <a:latin typeface="+mn-ea"/>
              </a:rPr>
              <a:t>を</a:t>
            </a:r>
            <a:r>
              <a:rPr lang="ja-JP" altLang="en-US" sz="2000" dirty="0" smtClean="0">
                <a:solidFill>
                  <a:schemeClr val="bg1"/>
                </a:solidFill>
                <a:latin typeface="+mn-ea"/>
              </a:rPr>
              <a:t>もたらす。</a:t>
            </a:r>
            <a:endParaRPr lang="ja-JP" altLang="en-US" sz="2000" dirty="0">
              <a:solidFill>
                <a:schemeClr val="bg1"/>
              </a:solidFill>
              <a:latin typeface="+mn-ea"/>
            </a:endParaRPr>
          </a:p>
        </p:txBody>
      </p:sp>
      <p:pic>
        <p:nvPicPr>
          <p:cNvPr id="28"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0619" y="2990517"/>
            <a:ext cx="1440000" cy="1440000"/>
          </a:xfrm>
          <a:prstGeom prst="rect">
            <a:avLst/>
          </a:prstGeom>
        </p:spPr>
      </p:pic>
      <p:sp>
        <p:nvSpPr>
          <p:cNvPr id="29" name="テキスト ボックス 28"/>
          <p:cNvSpPr txBox="1"/>
          <p:nvPr/>
        </p:nvSpPr>
        <p:spPr>
          <a:xfrm>
            <a:off x="1850056" y="2905453"/>
            <a:ext cx="3661580" cy="584775"/>
          </a:xfrm>
          <a:prstGeom prst="rect">
            <a:avLst/>
          </a:prstGeom>
          <a:noFill/>
        </p:spPr>
        <p:txBody>
          <a:bodyPr wrap="none" rtlCol="0">
            <a:spAutoFit/>
          </a:bodyPr>
          <a:lstStyle/>
          <a:p>
            <a:r>
              <a:rPr kumimoji="1" lang="ja-JP" altLang="en-US" sz="3200" dirty="0" smtClean="0">
                <a:solidFill>
                  <a:schemeClr val="bg1"/>
                </a:solidFill>
                <a:effectLst>
                  <a:outerShdw blurRad="38100" dist="38100" dir="2700000" algn="tl">
                    <a:srgbClr val="000000">
                      <a:alpha val="43137"/>
                    </a:srgbClr>
                  </a:outerShdw>
                </a:effectLst>
                <a:latin typeface="+mn-ea"/>
              </a:rPr>
              <a:t>レガシープロジェクト</a:t>
            </a:r>
            <a:endParaRPr kumimoji="1" lang="ja-JP" altLang="en-US" sz="3200" dirty="0">
              <a:solidFill>
                <a:schemeClr val="bg1"/>
              </a:solidFill>
              <a:effectLst>
                <a:outerShdw blurRad="38100" dist="38100" dir="2700000" algn="tl">
                  <a:srgbClr val="000000">
                    <a:alpha val="43137"/>
                  </a:srgbClr>
                </a:outerShdw>
              </a:effectLst>
              <a:latin typeface="+mn-ea"/>
            </a:endParaRPr>
          </a:p>
        </p:txBody>
      </p:sp>
      <p:sp>
        <p:nvSpPr>
          <p:cNvPr id="30" name="正方形/長方形 29"/>
          <p:cNvSpPr/>
          <p:nvPr/>
        </p:nvSpPr>
        <p:spPr>
          <a:xfrm>
            <a:off x="1860689" y="3486938"/>
            <a:ext cx="6985591" cy="1015663"/>
          </a:xfrm>
          <a:prstGeom prst="rect">
            <a:avLst/>
          </a:prstGeom>
        </p:spPr>
        <p:txBody>
          <a:bodyPr wrap="square">
            <a:spAutoFit/>
          </a:bodyPr>
          <a:lstStyle/>
          <a:p>
            <a:r>
              <a:rPr lang="ja-JP" altLang="en-US" sz="2000" dirty="0" smtClean="0">
                <a:solidFill>
                  <a:schemeClr val="bg1"/>
                </a:solidFill>
              </a:rPr>
              <a:t>ライオンズ</a:t>
            </a:r>
            <a:r>
              <a:rPr lang="ja-JP" altLang="en-US" sz="2000" dirty="0">
                <a:solidFill>
                  <a:schemeClr val="bg1"/>
                </a:solidFill>
              </a:rPr>
              <a:t>の貢献を目に見える形で</a:t>
            </a:r>
            <a:r>
              <a:rPr lang="ja-JP" altLang="en-US" sz="2000" dirty="0" smtClean="0">
                <a:solidFill>
                  <a:schemeClr val="bg1"/>
                </a:solidFill>
              </a:rPr>
              <a:t>残している </a:t>
            </a:r>
            <a:endParaRPr lang="en-US" altLang="ja-JP" sz="2000" dirty="0" smtClean="0">
              <a:solidFill>
                <a:schemeClr val="bg1"/>
              </a:solidFill>
            </a:endParaRPr>
          </a:p>
          <a:p>
            <a:r>
              <a:rPr lang="en-US" altLang="ja-JP" sz="2000" dirty="0" smtClean="0">
                <a:solidFill>
                  <a:srgbClr val="FFFF00"/>
                </a:solidFill>
              </a:rPr>
              <a:t>31,000</a:t>
            </a:r>
            <a:r>
              <a:rPr lang="en-US" altLang="ja-JP" sz="2000" dirty="0" smtClean="0">
                <a:solidFill>
                  <a:schemeClr val="bg1"/>
                </a:solidFill>
              </a:rPr>
              <a:t> </a:t>
            </a:r>
            <a:r>
              <a:rPr lang="ja-JP" altLang="en-US" sz="2000" dirty="0" smtClean="0">
                <a:solidFill>
                  <a:schemeClr val="bg1"/>
                </a:solidFill>
              </a:rPr>
              <a:t>を</a:t>
            </a:r>
            <a:r>
              <a:rPr lang="ja-JP" altLang="en-US" sz="2000" dirty="0">
                <a:solidFill>
                  <a:schemeClr val="bg1"/>
                </a:solidFill>
              </a:rPr>
              <a:t>超える</a:t>
            </a:r>
            <a:r>
              <a:rPr lang="ja-JP" altLang="en-US" sz="2000" dirty="0" smtClean="0">
                <a:solidFill>
                  <a:schemeClr val="bg1"/>
                </a:solidFill>
              </a:rPr>
              <a:t>レガシーが、</a:t>
            </a:r>
            <a:r>
              <a:rPr lang="ja-JP" altLang="en-US" sz="2000" dirty="0">
                <a:solidFill>
                  <a:schemeClr val="bg1"/>
                </a:solidFill>
              </a:rPr>
              <a:t>各地域社会と</a:t>
            </a:r>
            <a:r>
              <a:rPr lang="ja-JP" altLang="en-US" sz="2000" dirty="0" smtClean="0">
                <a:solidFill>
                  <a:schemeClr val="bg1"/>
                </a:solidFill>
              </a:rPr>
              <a:t>の</a:t>
            </a:r>
            <a:endParaRPr lang="en-US" altLang="ja-JP" sz="2000" dirty="0" smtClean="0">
              <a:solidFill>
                <a:schemeClr val="bg1"/>
              </a:solidFill>
            </a:endParaRPr>
          </a:p>
          <a:p>
            <a:r>
              <a:rPr lang="ja-JP" altLang="en-US" sz="2000" dirty="0" smtClean="0">
                <a:solidFill>
                  <a:schemeClr val="bg1"/>
                </a:solidFill>
              </a:rPr>
              <a:t>結び付き</a:t>
            </a:r>
            <a:r>
              <a:rPr lang="ja-JP" altLang="en-US" sz="2000" dirty="0">
                <a:solidFill>
                  <a:schemeClr val="bg1"/>
                </a:solidFill>
              </a:rPr>
              <a:t>をこれまで以上に</a:t>
            </a:r>
            <a:r>
              <a:rPr lang="ja-JP" altLang="en-US" sz="2000" dirty="0" smtClean="0">
                <a:solidFill>
                  <a:schemeClr val="bg1"/>
                </a:solidFill>
              </a:rPr>
              <a:t>強くする。</a:t>
            </a:r>
            <a:endParaRPr lang="ja-JP" altLang="en-US" sz="2000" dirty="0">
              <a:solidFill>
                <a:schemeClr val="bg1"/>
              </a:solidFill>
            </a:endParaRPr>
          </a:p>
        </p:txBody>
      </p:sp>
      <p:pic>
        <p:nvPicPr>
          <p:cNvPr id="31" name="Content Placeholder 10"/>
          <p:cNvPicPr>
            <a:picLocks noGrp="1" noChangeAspect="1"/>
          </p:cNvPicPr>
          <p:nvPr>
            <p:ph sz="quarter" idx="11"/>
          </p:nvPr>
        </p:nvPicPr>
        <p:blipFill rotWithShape="1">
          <a:blip r:embed="rId5" cstate="screen">
            <a:extLst>
              <a:ext uri="{28A0092B-C50C-407E-A947-70E740481C1C}">
                <a14:useLocalDpi xmlns:a14="http://schemas.microsoft.com/office/drawing/2010/main"/>
              </a:ext>
            </a:extLst>
          </a:blip>
          <a:srcRect l="12871" t="3876" r="16793" b="1733"/>
          <a:stretch/>
        </p:blipFill>
        <p:spPr>
          <a:xfrm>
            <a:off x="7123300" y="1403484"/>
            <a:ext cx="1809419" cy="1440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2" name="図 31"/>
          <p:cNvPicPr>
            <a:picLocks noChangeAspect="1"/>
          </p:cNvPicPr>
          <p:nvPr/>
        </p:nvPicPr>
        <p:blipFill rotWithShape="1">
          <a:blip r:embed="rId6">
            <a:extLst>
              <a:ext uri="{28A0092B-C50C-407E-A947-70E740481C1C}">
                <a14:useLocalDpi xmlns:a14="http://schemas.microsoft.com/office/drawing/2010/main" val="0"/>
              </a:ext>
            </a:extLst>
          </a:blip>
          <a:srcRect t="2912" b="6412"/>
          <a:stretch/>
        </p:blipFill>
        <p:spPr>
          <a:xfrm>
            <a:off x="7122038" y="3009001"/>
            <a:ext cx="1810681" cy="1465367"/>
          </a:xfrm>
          <a:prstGeom prst="rect">
            <a:avLst/>
          </a:prstGeom>
        </p:spPr>
      </p:pic>
      <p:pic>
        <p:nvPicPr>
          <p:cNvPr id="33" name="Picture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703134" y="4766589"/>
            <a:ext cx="1230698" cy="1260000"/>
          </a:xfrm>
          <a:prstGeom prst="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4" name="正方形/長方形 33"/>
          <p:cNvSpPr/>
          <p:nvPr/>
        </p:nvSpPr>
        <p:spPr>
          <a:xfrm>
            <a:off x="7645863" y="6088537"/>
            <a:ext cx="1345240" cy="400110"/>
          </a:xfrm>
          <a:prstGeom prst="rect">
            <a:avLst/>
          </a:prstGeom>
        </p:spPr>
        <p:txBody>
          <a:bodyPr wrap="none">
            <a:spAutoFit/>
          </a:bodyPr>
          <a:lstStyle/>
          <a:p>
            <a:r>
              <a:rPr lang="ja-JP" altLang="ja-JP" sz="2000" dirty="0" smtClean="0">
                <a:solidFill>
                  <a:schemeClr val="bg1"/>
                </a:solidFill>
              </a:rPr>
              <a:t>記念</a:t>
            </a:r>
            <a:r>
              <a:rPr lang="ja-JP" altLang="ja-JP" sz="2000" dirty="0">
                <a:solidFill>
                  <a:schemeClr val="bg1"/>
                </a:solidFill>
              </a:rPr>
              <a:t>トーチ</a:t>
            </a:r>
            <a:endParaRPr lang="ja-JP" altLang="en-US" sz="2000" dirty="0">
              <a:solidFill>
                <a:schemeClr val="bg1"/>
              </a:solidFill>
            </a:endParaRPr>
          </a:p>
        </p:txBody>
      </p:sp>
      <p:pic>
        <p:nvPicPr>
          <p:cNvPr id="3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31660" t="2942" r="24243" b="35220"/>
          <a:stretch/>
        </p:blipFill>
        <p:spPr>
          <a:xfrm>
            <a:off x="322517" y="4766589"/>
            <a:ext cx="1347788" cy="12600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24942" y="4766589"/>
            <a:ext cx="1778668" cy="1260000"/>
          </a:xfrm>
          <a:prstGeom prst="rect">
            <a:avLst/>
          </a:prstGeom>
        </p:spPr>
      </p:pic>
      <p:pic>
        <p:nvPicPr>
          <p:cNvPr id="37" name="Content Placeholder 5"/>
          <p:cNvPicPr>
            <a:picLocks noGrp="1" noChangeAspect="1"/>
          </p:cNvPicPr>
          <p:nvPr>
            <p:ph sz="quarter" idx="4294967295"/>
          </p:nvPr>
        </p:nvPicPr>
        <p:blipFill rotWithShape="1">
          <a:blip r:embed="rId10" cstate="print">
            <a:extLst>
              <a:ext uri="{28A0092B-C50C-407E-A947-70E740481C1C}">
                <a14:useLocalDpi xmlns:a14="http://schemas.microsoft.com/office/drawing/2010/main"/>
              </a:ext>
            </a:extLst>
          </a:blip>
          <a:srcRect l="22608" r="3051"/>
          <a:stretch/>
        </p:blipFill>
        <p:spPr>
          <a:xfrm>
            <a:off x="5932986" y="4766589"/>
            <a:ext cx="1658679" cy="1260000"/>
          </a:xfrm>
          <a:prstGeom prst="rect">
            <a:avLst/>
          </a:prstGeom>
        </p:spPr>
      </p:pic>
      <p:pic>
        <p:nvPicPr>
          <p:cNvPr id="38" name="Content Placeholder 6"/>
          <p:cNvPicPr>
            <a:picLocks noGrp="1" noChangeAspect="1"/>
          </p:cNvPicPr>
          <p:nvPr>
            <p:ph sz="quarter" idx="11"/>
          </p:nvPr>
        </p:nvPicPr>
        <p:blipFill rotWithShape="1">
          <a:blip r:embed="rId11" cstate="print">
            <a:extLst>
              <a:ext uri="{28A0092B-C50C-407E-A947-70E740481C1C}">
                <a14:useLocalDpi xmlns:a14="http://schemas.microsoft.com/office/drawing/2010/main" val="0"/>
              </a:ext>
            </a:extLst>
          </a:blip>
          <a:srcRect t="11764" r="70166" b="3826"/>
          <a:stretch/>
        </p:blipFill>
        <p:spPr>
          <a:xfrm>
            <a:off x="1832245" y="4766589"/>
            <a:ext cx="1083793" cy="1260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0" name="正方形/長方形 39"/>
          <p:cNvSpPr/>
          <p:nvPr/>
        </p:nvSpPr>
        <p:spPr>
          <a:xfrm>
            <a:off x="359219" y="6088537"/>
            <a:ext cx="1210588" cy="400110"/>
          </a:xfrm>
          <a:prstGeom prst="rect">
            <a:avLst/>
          </a:prstGeom>
        </p:spPr>
        <p:txBody>
          <a:bodyPr wrap="none">
            <a:spAutoFit/>
          </a:bodyPr>
          <a:lstStyle/>
          <a:p>
            <a:r>
              <a:rPr lang="ja-JP" altLang="ja-JP" sz="2000" dirty="0" smtClean="0">
                <a:solidFill>
                  <a:schemeClr val="bg1"/>
                </a:solidFill>
              </a:rPr>
              <a:t>記念</a:t>
            </a:r>
            <a:r>
              <a:rPr lang="ja-JP" altLang="en-US" sz="2000" dirty="0" smtClean="0">
                <a:solidFill>
                  <a:schemeClr val="bg1"/>
                </a:solidFill>
              </a:rPr>
              <a:t>大会</a:t>
            </a:r>
            <a:endParaRPr lang="ja-JP" altLang="en-US" sz="2000" dirty="0">
              <a:solidFill>
                <a:schemeClr val="bg1"/>
              </a:solidFill>
            </a:endParaRPr>
          </a:p>
        </p:txBody>
      </p:sp>
      <p:sp>
        <p:nvSpPr>
          <p:cNvPr id="41" name="正方形/長方形 40"/>
          <p:cNvSpPr/>
          <p:nvPr/>
        </p:nvSpPr>
        <p:spPr>
          <a:xfrm>
            <a:off x="1620731" y="6088537"/>
            <a:ext cx="1443024" cy="400110"/>
          </a:xfrm>
          <a:prstGeom prst="rect">
            <a:avLst/>
          </a:prstGeom>
        </p:spPr>
        <p:txBody>
          <a:bodyPr wrap="none">
            <a:spAutoFit/>
          </a:bodyPr>
          <a:lstStyle/>
          <a:p>
            <a:r>
              <a:rPr lang="ja-JP" altLang="ja-JP" sz="2000" dirty="0" smtClean="0">
                <a:solidFill>
                  <a:schemeClr val="bg1"/>
                </a:solidFill>
              </a:rPr>
              <a:t>記念</a:t>
            </a:r>
            <a:r>
              <a:rPr lang="ja-JP" altLang="en-US" sz="2000" dirty="0" smtClean="0">
                <a:solidFill>
                  <a:schemeClr val="bg1"/>
                </a:solidFill>
              </a:rPr>
              <a:t>バナー</a:t>
            </a:r>
            <a:endParaRPr lang="ja-JP" altLang="en-US" sz="2000" dirty="0">
              <a:solidFill>
                <a:schemeClr val="bg1"/>
              </a:solidFill>
            </a:endParaRPr>
          </a:p>
        </p:txBody>
      </p:sp>
      <p:sp>
        <p:nvSpPr>
          <p:cNvPr id="42" name="正方形/長方形 41"/>
          <p:cNvSpPr/>
          <p:nvPr/>
        </p:nvSpPr>
        <p:spPr>
          <a:xfrm>
            <a:off x="3214567" y="6088537"/>
            <a:ext cx="1335622" cy="400110"/>
          </a:xfrm>
          <a:prstGeom prst="rect">
            <a:avLst/>
          </a:prstGeom>
        </p:spPr>
        <p:txBody>
          <a:bodyPr wrap="none">
            <a:spAutoFit/>
          </a:bodyPr>
          <a:lstStyle/>
          <a:p>
            <a:r>
              <a:rPr lang="ja-JP" altLang="ja-JP" sz="2000" dirty="0" smtClean="0">
                <a:solidFill>
                  <a:schemeClr val="bg1"/>
                </a:solidFill>
              </a:rPr>
              <a:t>記念</a:t>
            </a:r>
            <a:r>
              <a:rPr lang="ja-JP" altLang="en-US" sz="2000" dirty="0" smtClean="0">
                <a:solidFill>
                  <a:schemeClr val="bg1"/>
                </a:solidFill>
              </a:rPr>
              <a:t>コイン</a:t>
            </a:r>
            <a:endParaRPr lang="ja-JP" altLang="en-US" sz="2000" dirty="0">
              <a:solidFill>
                <a:schemeClr val="bg1"/>
              </a:solidFill>
            </a:endParaRPr>
          </a:p>
        </p:txBody>
      </p:sp>
      <p:sp>
        <p:nvSpPr>
          <p:cNvPr id="43" name="正方形/長方形 42"/>
          <p:cNvSpPr/>
          <p:nvPr/>
        </p:nvSpPr>
        <p:spPr>
          <a:xfrm>
            <a:off x="6125133" y="6088537"/>
            <a:ext cx="1210588" cy="400110"/>
          </a:xfrm>
          <a:prstGeom prst="rect">
            <a:avLst/>
          </a:prstGeom>
        </p:spPr>
        <p:txBody>
          <a:bodyPr wrap="none">
            <a:spAutoFit/>
          </a:bodyPr>
          <a:lstStyle/>
          <a:p>
            <a:r>
              <a:rPr lang="ja-JP" altLang="ja-JP" sz="2000" dirty="0" smtClean="0">
                <a:solidFill>
                  <a:schemeClr val="bg1"/>
                </a:solidFill>
              </a:rPr>
              <a:t>記念</a:t>
            </a:r>
            <a:r>
              <a:rPr lang="ja-JP" altLang="en-US" sz="2000" dirty="0" smtClean="0">
                <a:solidFill>
                  <a:schemeClr val="bg1"/>
                </a:solidFill>
              </a:rPr>
              <a:t>切手</a:t>
            </a:r>
            <a:endParaRPr lang="ja-JP" altLang="en-US" sz="2000" dirty="0">
              <a:solidFill>
                <a:schemeClr val="bg1"/>
              </a:solidFill>
            </a:endParaRPr>
          </a:p>
        </p:txBody>
      </p:sp>
      <p:pic>
        <p:nvPicPr>
          <p:cNvPr id="44" name="Picture 2"/>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909768" y="4766589"/>
            <a:ext cx="854999" cy="12600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5" name="正方形/長方形 44"/>
          <p:cNvSpPr/>
          <p:nvPr/>
        </p:nvSpPr>
        <p:spPr>
          <a:xfrm>
            <a:off x="4884610" y="6092075"/>
            <a:ext cx="954107" cy="400110"/>
          </a:xfrm>
          <a:prstGeom prst="rect">
            <a:avLst/>
          </a:prstGeom>
        </p:spPr>
        <p:txBody>
          <a:bodyPr wrap="none">
            <a:spAutoFit/>
          </a:bodyPr>
          <a:lstStyle/>
          <a:p>
            <a:r>
              <a:rPr lang="ja-JP" altLang="ja-JP" sz="2000" dirty="0" smtClean="0">
                <a:solidFill>
                  <a:schemeClr val="bg1"/>
                </a:solidFill>
              </a:rPr>
              <a:t>記念</a:t>
            </a:r>
            <a:r>
              <a:rPr lang="ja-JP" altLang="en-US" sz="2000" dirty="0" smtClean="0">
                <a:solidFill>
                  <a:schemeClr val="bg1"/>
                </a:solidFill>
              </a:rPr>
              <a:t>碑</a:t>
            </a:r>
            <a:endParaRPr lang="ja-JP" altLang="en-US" sz="2000" dirty="0">
              <a:solidFill>
                <a:schemeClr val="bg1"/>
              </a:solidFill>
            </a:endParaRPr>
          </a:p>
        </p:txBody>
      </p:sp>
    </p:spTree>
    <p:extLst>
      <p:ext uri="{BB962C8B-B14F-4D97-AF65-F5344CB8AC3E}">
        <p14:creationId xmlns:p14="http://schemas.microsoft.com/office/powerpoint/2010/main" val="363434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anim calcmode="lin" valueType="num">
                                      <p:cBhvr>
                                        <p:cTn id="46" dur="1000" fill="hold"/>
                                        <p:tgtEl>
                                          <p:spTgt spid="44"/>
                                        </p:tgtEl>
                                        <p:attrNameLst>
                                          <p:attrName>ppt_x</p:attrName>
                                        </p:attrNameLst>
                                      </p:cBhvr>
                                      <p:tavLst>
                                        <p:tav tm="0">
                                          <p:val>
                                            <p:strVal val="#ppt_x"/>
                                          </p:val>
                                        </p:tav>
                                        <p:tav tm="100000">
                                          <p:val>
                                            <p:strVal val="#ppt_x"/>
                                          </p:val>
                                        </p:tav>
                                      </p:tavLst>
                                    </p:anim>
                                    <p:anim calcmode="lin" valueType="num">
                                      <p:cBhvr>
                                        <p:cTn id="47" dur="1000" fill="hold"/>
                                        <p:tgtEl>
                                          <p:spTgt spid="44"/>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anim calcmode="lin" valueType="num">
                                      <p:cBhvr>
                                        <p:cTn id="52" dur="1000" fill="hold"/>
                                        <p:tgtEl>
                                          <p:spTgt spid="37"/>
                                        </p:tgtEl>
                                        <p:attrNameLst>
                                          <p:attrName>ppt_x</p:attrName>
                                        </p:attrNameLst>
                                      </p:cBhvr>
                                      <p:tavLst>
                                        <p:tav tm="0">
                                          <p:val>
                                            <p:strVal val="#ppt_x"/>
                                          </p:val>
                                        </p:tav>
                                        <p:tav tm="100000">
                                          <p:val>
                                            <p:strVal val="#ppt_x"/>
                                          </p:val>
                                        </p:tav>
                                      </p:tavLst>
                                    </p:anim>
                                    <p:anim calcmode="lin" valueType="num">
                                      <p:cBhvr>
                                        <p:cTn id="53" dur="1000" fill="hold"/>
                                        <p:tgtEl>
                                          <p:spTgt spid="3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1000"/>
                                        <p:tgtEl>
                                          <p:spTgt spid="43"/>
                                        </p:tgtEl>
                                      </p:cBhvr>
                                    </p:animEffect>
                                    <p:anim calcmode="lin" valueType="num">
                                      <p:cBhvr>
                                        <p:cTn id="57" dur="1000" fill="hold"/>
                                        <p:tgtEl>
                                          <p:spTgt spid="43"/>
                                        </p:tgtEl>
                                        <p:attrNameLst>
                                          <p:attrName>ppt_x</p:attrName>
                                        </p:attrNameLst>
                                      </p:cBhvr>
                                      <p:tavLst>
                                        <p:tav tm="0">
                                          <p:val>
                                            <p:strVal val="#ppt_x"/>
                                          </p:val>
                                        </p:tav>
                                        <p:tav tm="100000">
                                          <p:val>
                                            <p:strVal val="#ppt_x"/>
                                          </p:val>
                                        </p:tav>
                                      </p:tavLst>
                                    </p:anim>
                                    <p:anim calcmode="lin" valueType="num">
                                      <p:cBhvr>
                                        <p:cTn id="58" dur="1000" fill="hold"/>
                                        <p:tgtEl>
                                          <p:spTgt spid="43"/>
                                        </p:tgtEl>
                                        <p:attrNameLst>
                                          <p:attrName>ppt_y</p:attrName>
                                        </p:attrNameLst>
                                      </p:cBhvr>
                                      <p:tavLst>
                                        <p:tav tm="0">
                                          <p:val>
                                            <p:strVal val="#ppt_y+.1"/>
                                          </p:val>
                                        </p:tav>
                                        <p:tav tm="100000">
                                          <p:val>
                                            <p:strVal val="#ppt_y"/>
                                          </p:val>
                                        </p:tav>
                                      </p:tavLst>
                                    </p:anim>
                                  </p:childTnLst>
                                </p:cTn>
                              </p:par>
                            </p:childTnLst>
                          </p:cTn>
                        </p:par>
                        <p:par>
                          <p:cTn id="59" fill="hold">
                            <p:stCondLst>
                              <p:cond delay="5500"/>
                            </p:stCondLst>
                            <p:childTnLst>
                              <p:par>
                                <p:cTn id="60" presetID="42" presetClass="entr" presetSubtype="0"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0"/>
                                        <p:tgtEl>
                                          <p:spTgt spid="34"/>
                                        </p:tgtEl>
                                      </p:cBhvr>
                                    </p:animEffect>
                                    <p:anim calcmode="lin" valueType="num">
                                      <p:cBhvr>
                                        <p:cTn id="68" dur="1000" fill="hold"/>
                                        <p:tgtEl>
                                          <p:spTgt spid="34"/>
                                        </p:tgtEl>
                                        <p:attrNameLst>
                                          <p:attrName>ppt_x</p:attrName>
                                        </p:attrNameLst>
                                      </p:cBhvr>
                                      <p:tavLst>
                                        <p:tav tm="0">
                                          <p:val>
                                            <p:strVal val="#ppt_x"/>
                                          </p:val>
                                        </p:tav>
                                        <p:tav tm="100000">
                                          <p:val>
                                            <p:strVal val="#ppt_x"/>
                                          </p:val>
                                        </p:tav>
                                      </p:tavLst>
                                    </p:anim>
                                    <p:anim calcmode="lin" valueType="num">
                                      <p:cBhvr>
                                        <p:cTn id="6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41" grpId="0"/>
      <p:bldP spid="42" grpId="0"/>
      <p:bldP spid="43"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正方形/長方形 4"/>
          <p:cNvSpPr/>
          <p:nvPr/>
        </p:nvSpPr>
        <p:spPr>
          <a:xfrm>
            <a:off x="0" y="0"/>
            <a:ext cx="9144000" cy="68580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sp>
        <p:nvSpPr>
          <p:cNvPr id="6" name="テキスト ボックス 5"/>
          <p:cNvSpPr txBox="1"/>
          <p:nvPr/>
        </p:nvSpPr>
        <p:spPr>
          <a:xfrm>
            <a:off x="231113" y="2967335"/>
            <a:ext cx="8681775" cy="923330"/>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54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5400" dirty="0">
              <a:solidFill>
                <a:schemeClr val="bg1"/>
              </a:solidFill>
              <a:effectLst>
                <a:outerShdw blurRad="38100" dist="38100" dir="2700000" algn="tl">
                  <a:srgbClr val="000000">
                    <a:alpha val="43137"/>
                  </a:srgbClr>
                </a:outerShdw>
              </a:effectLst>
              <a:latin typeface="+mj-ea"/>
              <a:ea typeface="+mj-ea"/>
            </a:endParaRPr>
          </a:p>
        </p:txBody>
      </p:sp>
    </p:spTree>
    <p:extLst>
      <p:ext uri="{BB962C8B-B14F-4D97-AF65-F5344CB8AC3E}">
        <p14:creationId xmlns:p14="http://schemas.microsoft.com/office/powerpoint/2010/main" val="976116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32391" b="53562"/>
          <a:stretch/>
        </p:blipFill>
        <p:spPr>
          <a:xfrm>
            <a:off x="0" y="0"/>
            <a:ext cx="9144000" cy="722489"/>
          </a:xfrm>
          <a:prstGeom prst="rect">
            <a:avLst/>
          </a:prstGeom>
        </p:spPr>
      </p:pic>
      <p:sp>
        <p:nvSpPr>
          <p:cNvPr id="3" name="正方形/長方形 2"/>
          <p:cNvSpPr/>
          <p:nvPr/>
        </p:nvSpPr>
        <p:spPr>
          <a:xfrm>
            <a:off x="0" y="1"/>
            <a:ext cx="9144000" cy="7563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1769380" y="45156"/>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4000" dirty="0">
              <a:solidFill>
                <a:schemeClr val="bg1"/>
              </a:solidFill>
              <a:effectLst>
                <a:outerShdw blurRad="38100" dist="38100" dir="2700000" algn="tl">
                  <a:srgbClr val="000000">
                    <a:alpha val="43137"/>
                  </a:srgbClr>
                </a:outerShdw>
              </a:effectLst>
              <a:latin typeface="+mj-ea"/>
              <a:ea typeface="+mj-ea"/>
            </a:endParaRPr>
          </a:p>
        </p:txBody>
      </p:sp>
      <p:sp>
        <p:nvSpPr>
          <p:cNvPr id="5" name="Text Placeholder 1">
            <a:extLst>
              <a:ext uri="{FF2B5EF4-FFF2-40B4-BE49-F238E27FC236}">
                <a16:creationId xmlns:a16="http://schemas.microsoft.com/office/drawing/2014/main" xmlns="" id="{F9B9EA8F-304E-DA4E-9C14-7734A42D1CF2}"/>
              </a:ext>
            </a:extLst>
          </p:cNvPr>
          <p:cNvSpPr txBox="1">
            <a:spLocks/>
          </p:cNvSpPr>
          <p:nvPr/>
        </p:nvSpPr>
        <p:spPr>
          <a:xfrm>
            <a:off x="148856" y="1477926"/>
            <a:ext cx="3651337" cy="1380280"/>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spcAft>
                <a:spcPts val="1200"/>
              </a:spcAft>
            </a:pPr>
            <a:r>
              <a:rPr lang="ja-JP" altLang="en-US" sz="2000" dirty="0" smtClean="0">
                <a:solidFill>
                  <a:srgbClr val="082E87"/>
                </a:solidFill>
              </a:rPr>
              <a:t>ライオンズクラブ国際協会本部</a:t>
            </a:r>
            <a:endParaRPr lang="en-US" altLang="ja-JP" sz="2000" dirty="0" smtClean="0">
              <a:solidFill>
                <a:srgbClr val="082E87"/>
              </a:solidFill>
            </a:endParaRPr>
          </a:p>
          <a:p>
            <a:pPr algn="ctr"/>
            <a:r>
              <a:rPr lang="ja-JP" sz="4000" dirty="0" smtClean="0">
                <a:solidFill>
                  <a:srgbClr val="082E87"/>
                </a:solidFill>
              </a:rPr>
              <a:t>国際本部</a:t>
            </a:r>
            <a:endParaRPr lang="ja-JP" sz="4000" dirty="0">
              <a:solidFill>
                <a:srgbClr val="082E87"/>
              </a:solidFill>
            </a:endParaRPr>
          </a:p>
        </p:txBody>
      </p:sp>
      <p:graphicFrame>
        <p:nvGraphicFramePr>
          <p:cNvPr id="6" name="Diagram 3"/>
          <p:cNvGraphicFramePr/>
          <p:nvPr>
            <p:extLst>
              <p:ext uri="{D42A27DB-BD31-4B8C-83A1-F6EECF244321}">
                <p14:modId xmlns:p14="http://schemas.microsoft.com/office/powerpoint/2010/main" val="2698716725"/>
              </p:ext>
            </p:extLst>
          </p:nvPr>
        </p:nvGraphicFramePr>
        <p:xfrm>
          <a:off x="2799646" y="936976"/>
          <a:ext cx="6039555" cy="5635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図 7"/>
          <p:cNvPicPr>
            <a:picLocks noChangeAspect="1"/>
          </p:cNvPicPr>
          <p:nvPr/>
        </p:nvPicPr>
        <p:blipFill rotWithShape="1">
          <a:blip r:embed="rId8">
            <a:extLst>
              <a:ext uri="{28A0092B-C50C-407E-A947-70E740481C1C}">
                <a14:useLocalDpi xmlns:a14="http://schemas.microsoft.com/office/drawing/2010/main" val="0"/>
              </a:ext>
            </a:extLst>
          </a:blip>
          <a:srcRect l="3913" t="10149" r="11176" b="13371"/>
          <a:stretch/>
        </p:blipFill>
        <p:spPr>
          <a:xfrm>
            <a:off x="270934" y="3499552"/>
            <a:ext cx="3431822" cy="2009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テキスト ボックス 8"/>
          <p:cNvSpPr txBox="1"/>
          <p:nvPr/>
        </p:nvSpPr>
        <p:spPr>
          <a:xfrm>
            <a:off x="327377" y="3002843"/>
            <a:ext cx="3320140" cy="400110"/>
          </a:xfrm>
          <a:prstGeom prst="rect">
            <a:avLst/>
          </a:prstGeom>
          <a:noFill/>
        </p:spPr>
        <p:txBody>
          <a:bodyPr wrap="none" rtlCol="0">
            <a:spAutoFit/>
          </a:bodyPr>
          <a:lstStyle/>
          <a:p>
            <a:r>
              <a:rPr lang="ja-JP" altLang="ja-JP" sz="2000" dirty="0"/>
              <a:t>米国イリノイ州オークブルック</a:t>
            </a:r>
            <a:endParaRPr kumimoji="1" lang="ja-JP" altLang="en-US" sz="2000" dirty="0"/>
          </a:p>
        </p:txBody>
      </p:sp>
      <p:sp>
        <p:nvSpPr>
          <p:cNvPr id="10" name="正方形/長方形 9"/>
          <p:cNvSpPr/>
          <p:nvPr/>
        </p:nvSpPr>
        <p:spPr>
          <a:xfrm>
            <a:off x="366889" y="5629982"/>
            <a:ext cx="2861733" cy="1015663"/>
          </a:xfrm>
          <a:prstGeom prst="rect">
            <a:avLst/>
          </a:prstGeom>
        </p:spPr>
        <p:txBody>
          <a:bodyPr wrap="square">
            <a:spAutoFit/>
          </a:bodyPr>
          <a:lstStyle/>
          <a:p>
            <a:r>
              <a:rPr lang="ja-JP" altLang="ja-JP" sz="2000" dirty="0" smtClean="0">
                <a:solidFill>
                  <a:schemeClr val="tx1"/>
                </a:solidFill>
              </a:rPr>
              <a:t>地域事務局</a:t>
            </a:r>
          </a:p>
          <a:p>
            <a:pPr marL="347649" indent="-285750">
              <a:buFont typeface="Wingdings" panose="05000000000000000000" pitchFamily="2" charset="2"/>
              <a:buChar char="§"/>
            </a:pPr>
            <a:r>
              <a:rPr lang="ja-JP" altLang="ja-JP" sz="2000" dirty="0" smtClean="0">
                <a:solidFill>
                  <a:schemeClr val="tx1"/>
                </a:solidFill>
              </a:rPr>
              <a:t>OSEAL </a:t>
            </a:r>
            <a:r>
              <a:rPr lang="en-US" altLang="ja-JP" sz="2000" dirty="0" smtClean="0">
                <a:solidFill>
                  <a:schemeClr val="tx1"/>
                </a:solidFill>
              </a:rPr>
              <a:t>  </a:t>
            </a:r>
            <a:r>
              <a:rPr lang="ja-JP" altLang="ja-JP" sz="2000" dirty="0" smtClean="0">
                <a:solidFill>
                  <a:schemeClr val="tx1"/>
                </a:solidFill>
              </a:rPr>
              <a:t>(会則地域5)</a:t>
            </a:r>
          </a:p>
          <a:p>
            <a:pPr marL="347649" indent="-285750">
              <a:buFont typeface="Wingdings" panose="05000000000000000000" pitchFamily="2" charset="2"/>
              <a:buChar char="§"/>
            </a:pPr>
            <a:r>
              <a:rPr lang="ja-JP" altLang="ja-JP" sz="2000" dirty="0" smtClean="0">
                <a:solidFill>
                  <a:schemeClr val="tx1"/>
                </a:solidFill>
              </a:rPr>
              <a:t>ISAAME (会則地域6)</a:t>
            </a:r>
            <a:endParaRPr lang="ja-JP" altLang="ja-JP" sz="2000" dirty="0">
              <a:solidFill>
                <a:schemeClr val="tx1"/>
              </a:solidFill>
            </a:endParaRPr>
          </a:p>
        </p:txBody>
      </p:sp>
    </p:spTree>
    <p:extLst>
      <p:ext uri="{BB962C8B-B14F-4D97-AF65-F5344CB8AC3E}">
        <p14:creationId xmlns:p14="http://schemas.microsoft.com/office/powerpoint/2010/main" val="324446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32391" b="53562"/>
          <a:stretch/>
        </p:blipFill>
        <p:spPr>
          <a:xfrm>
            <a:off x="0" y="0"/>
            <a:ext cx="9144000" cy="722489"/>
          </a:xfrm>
          <a:prstGeom prst="rect">
            <a:avLst/>
          </a:prstGeom>
        </p:spPr>
      </p:pic>
      <p:sp>
        <p:nvSpPr>
          <p:cNvPr id="3" name="正方形/長方形 2"/>
          <p:cNvSpPr/>
          <p:nvPr/>
        </p:nvSpPr>
        <p:spPr>
          <a:xfrm>
            <a:off x="0" y="1"/>
            <a:ext cx="9144000" cy="7563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1769380" y="45156"/>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4000" dirty="0">
              <a:solidFill>
                <a:schemeClr val="bg1"/>
              </a:solidFill>
              <a:effectLst>
                <a:outerShdw blurRad="38100" dist="38100" dir="2700000" algn="tl">
                  <a:srgbClr val="000000">
                    <a:alpha val="43137"/>
                  </a:srgbClr>
                </a:outerShdw>
              </a:effectLst>
              <a:latin typeface="+mj-ea"/>
              <a:ea typeface="+mj-ea"/>
            </a:endParaRPr>
          </a:p>
        </p:txBody>
      </p:sp>
      <p:sp>
        <p:nvSpPr>
          <p:cNvPr id="5" name="TextBox 1">
            <a:extLst>
              <a:ext uri="{FF2B5EF4-FFF2-40B4-BE49-F238E27FC236}">
                <a16:creationId xmlns:a16="http://schemas.microsoft.com/office/drawing/2014/main" xmlns="" id="{FFBD80B6-0B9C-BD4B-8880-3A07954A50C6}"/>
              </a:ext>
            </a:extLst>
          </p:cNvPr>
          <p:cNvSpPr txBox="1"/>
          <p:nvPr/>
        </p:nvSpPr>
        <p:spPr>
          <a:xfrm>
            <a:off x="400756" y="845283"/>
            <a:ext cx="6536265" cy="584775"/>
          </a:xfrm>
          <a:prstGeom prst="rect">
            <a:avLst/>
          </a:prstGeom>
          <a:noFill/>
        </p:spPr>
        <p:txBody>
          <a:bodyPr wrap="square" rtlCol="0">
            <a:spAutoFit/>
          </a:bodyPr>
          <a:lstStyle/>
          <a:p>
            <a:pPr marL="457200" indent="-457200">
              <a:buFont typeface="Wingdings" panose="05000000000000000000" pitchFamily="2" charset="2"/>
              <a:buChar char="n"/>
            </a:pPr>
            <a:r>
              <a:rPr lang="ja-JP" sz="3200" dirty="0" smtClean="0">
                <a:latin typeface="ＭＳ Ｐゴシック" panose="020B0600070205080204" pitchFamily="50" charset="-128"/>
                <a:ea typeface="ＭＳ Ｐゴシック" panose="020B0600070205080204" pitchFamily="50" charset="-128"/>
                <a:cs typeface="Arial" charset="0"/>
              </a:rPr>
              <a:t>国際</a:t>
            </a:r>
            <a:r>
              <a:rPr lang="ja-JP" sz="3200" dirty="0">
                <a:latin typeface="ＭＳ Ｐゴシック" panose="020B0600070205080204" pitchFamily="50" charset="-128"/>
                <a:ea typeface="ＭＳ Ｐゴシック" panose="020B0600070205080204" pitchFamily="50" charset="-128"/>
                <a:cs typeface="Arial" charset="0"/>
              </a:rPr>
              <a:t>協会の組織</a:t>
            </a:r>
          </a:p>
        </p:txBody>
      </p:sp>
      <p:sp>
        <p:nvSpPr>
          <p:cNvPr id="6" name="Rectangle 5">
            <a:extLst>
              <a:ext uri="{FF2B5EF4-FFF2-40B4-BE49-F238E27FC236}">
                <a16:creationId xmlns:a16="http://schemas.microsoft.com/office/drawing/2014/main" xmlns="" id="{A2EDEDFF-F07C-C444-8635-21BF9097F07B}"/>
              </a:ext>
            </a:extLst>
          </p:cNvPr>
          <p:cNvSpPr/>
          <p:nvPr/>
        </p:nvSpPr>
        <p:spPr>
          <a:xfrm>
            <a:off x="513762" y="2111017"/>
            <a:ext cx="20160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xmlns="" id="{0B0FCDB9-A522-E34C-A1D0-ECA2F25E12DD}"/>
              </a:ext>
            </a:extLst>
          </p:cNvPr>
          <p:cNvSpPr txBox="1">
            <a:spLocks/>
          </p:cNvSpPr>
          <p:nvPr/>
        </p:nvSpPr>
        <p:spPr>
          <a:xfrm>
            <a:off x="403579" y="1340550"/>
            <a:ext cx="2813612"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ja-JP" sz="3200" b="0" dirty="0">
                <a:solidFill>
                  <a:srgbClr val="0A5496"/>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Arial" charset="0"/>
              </a:rPr>
              <a:t>国際理事会</a:t>
            </a:r>
          </a:p>
        </p:txBody>
      </p:sp>
      <p:sp>
        <p:nvSpPr>
          <p:cNvPr id="8" name="TextBox 9"/>
          <p:cNvSpPr txBox="1"/>
          <p:nvPr/>
        </p:nvSpPr>
        <p:spPr>
          <a:xfrm>
            <a:off x="334701" y="2353978"/>
            <a:ext cx="3130988" cy="1692771"/>
          </a:xfrm>
          <a:prstGeom prst="rect">
            <a:avLst/>
          </a:prstGeom>
          <a:noFill/>
        </p:spPr>
        <p:txBody>
          <a:bodyPr wrap="square" rtlCol="0">
            <a:spAutoFit/>
          </a:bodyPr>
          <a:lstStyle/>
          <a:p>
            <a:pPr marL="457200" indent="-457200">
              <a:buFont typeface="Wingdings" panose="05000000000000000000" pitchFamily="2" charset="2"/>
              <a:buChar char="§"/>
            </a:pPr>
            <a:r>
              <a:rPr lang="ja-JP" sz="2600" dirty="0"/>
              <a:t>国際会長</a:t>
            </a:r>
          </a:p>
          <a:p>
            <a:pPr marL="457200" indent="-457200">
              <a:buFont typeface="Wingdings" panose="05000000000000000000" pitchFamily="2" charset="2"/>
              <a:buChar char="§"/>
            </a:pPr>
            <a:r>
              <a:rPr lang="ja-JP" sz="2600" dirty="0"/>
              <a:t>前国際会長</a:t>
            </a:r>
          </a:p>
          <a:p>
            <a:pPr marL="457200" indent="-457200">
              <a:buFont typeface="Wingdings" panose="05000000000000000000" pitchFamily="2" charset="2"/>
              <a:buChar char="§"/>
            </a:pPr>
            <a:r>
              <a:rPr lang="ja-JP" sz="2600" dirty="0"/>
              <a:t>国際第一副会長</a:t>
            </a:r>
          </a:p>
          <a:p>
            <a:pPr marL="457200" indent="-457200">
              <a:buFont typeface="Wingdings" panose="05000000000000000000" pitchFamily="2" charset="2"/>
              <a:buChar char="§"/>
            </a:pPr>
            <a:r>
              <a:rPr lang="ja-JP" sz="2600" dirty="0"/>
              <a:t>国際第二副会長</a:t>
            </a:r>
          </a:p>
        </p:txBody>
      </p:sp>
      <p:sp>
        <p:nvSpPr>
          <p:cNvPr id="9" name="TextBox 2"/>
          <p:cNvSpPr txBox="1"/>
          <p:nvPr/>
        </p:nvSpPr>
        <p:spPr>
          <a:xfrm>
            <a:off x="3443112" y="2353978"/>
            <a:ext cx="5565422" cy="2092881"/>
          </a:xfrm>
          <a:prstGeom prst="rect">
            <a:avLst/>
          </a:prstGeom>
          <a:noFill/>
        </p:spPr>
        <p:txBody>
          <a:bodyPr wrap="square" rtlCol="0">
            <a:spAutoFit/>
          </a:bodyPr>
          <a:lstStyle/>
          <a:p>
            <a:pPr marL="457200" indent="-457200">
              <a:buFont typeface="Wingdings" panose="05000000000000000000" pitchFamily="2" charset="2"/>
              <a:buChar char="§"/>
            </a:pPr>
            <a:r>
              <a:rPr lang="ja-JP" sz="2600" dirty="0"/>
              <a:t>国際第三副会長</a:t>
            </a:r>
          </a:p>
          <a:p>
            <a:pPr marL="457200" indent="-457200">
              <a:buFont typeface="Wingdings" panose="05000000000000000000" pitchFamily="2" charset="2"/>
              <a:buChar char="§"/>
            </a:pPr>
            <a:r>
              <a:rPr lang="ja-JP" sz="2600" dirty="0"/>
              <a:t>国際理事</a:t>
            </a:r>
          </a:p>
          <a:p>
            <a:pPr marL="457200" indent="-457200">
              <a:buFont typeface="Wingdings" panose="05000000000000000000" pitchFamily="2" charset="2"/>
              <a:buChar char="§"/>
            </a:pPr>
            <a:r>
              <a:rPr lang="ja-JP" sz="2600" dirty="0"/>
              <a:t>国際理事会アポインティ</a:t>
            </a:r>
          </a:p>
          <a:p>
            <a:pPr marL="457200" indent="-457200">
              <a:buFont typeface="Wingdings" panose="05000000000000000000" pitchFamily="2" charset="2"/>
              <a:buChar char="§"/>
            </a:pPr>
            <a:r>
              <a:rPr lang="ja-JP" sz="2600" dirty="0"/>
              <a:t>ライオンズクラブ国際</a:t>
            </a:r>
            <a:r>
              <a:rPr lang="ja-JP" sz="2600" dirty="0" smtClean="0"/>
              <a:t>協会運営</a:t>
            </a:r>
            <a:r>
              <a:rPr lang="ja-JP" sz="2600" dirty="0"/>
              <a:t>役員</a:t>
            </a:r>
          </a:p>
          <a:p>
            <a:endParaRPr lang="en-US" sz="2600" dirty="0" err="1" smtClean="0"/>
          </a:p>
        </p:txBody>
      </p:sp>
      <p:sp>
        <p:nvSpPr>
          <p:cNvPr id="10" name="Rectangle 2">
            <a:extLst>
              <a:ext uri="{FF2B5EF4-FFF2-40B4-BE49-F238E27FC236}">
                <a16:creationId xmlns:a16="http://schemas.microsoft.com/office/drawing/2014/main" xmlns="" id="{A2EDEDFF-F07C-C444-8635-21BF9097F07B}"/>
              </a:ext>
            </a:extLst>
          </p:cNvPr>
          <p:cNvSpPr/>
          <p:nvPr/>
        </p:nvSpPr>
        <p:spPr>
          <a:xfrm>
            <a:off x="464083" y="5523653"/>
            <a:ext cx="16200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11" name="Title 1">
            <a:extLst>
              <a:ext uri="{FF2B5EF4-FFF2-40B4-BE49-F238E27FC236}">
                <a16:creationId xmlns:a16="http://schemas.microsoft.com/office/drawing/2014/main" xmlns="" id="{0B0FCDB9-A522-E34C-A1D0-ECA2F25E12DD}"/>
              </a:ext>
            </a:extLst>
          </p:cNvPr>
          <p:cNvSpPr txBox="1">
            <a:spLocks/>
          </p:cNvSpPr>
          <p:nvPr/>
        </p:nvSpPr>
        <p:spPr>
          <a:xfrm>
            <a:off x="403579" y="4787050"/>
            <a:ext cx="2429931"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ja-JP" sz="3200" b="0" dirty="0">
                <a:solidFill>
                  <a:srgbClr val="0A5496"/>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Arial" charset="0"/>
              </a:rPr>
              <a:t>複合地区</a:t>
            </a:r>
          </a:p>
        </p:txBody>
      </p:sp>
      <p:sp>
        <p:nvSpPr>
          <p:cNvPr id="12" name="TextBox 8"/>
          <p:cNvSpPr txBox="1"/>
          <p:nvPr/>
        </p:nvSpPr>
        <p:spPr>
          <a:xfrm>
            <a:off x="334701" y="5667589"/>
            <a:ext cx="6894689" cy="892552"/>
          </a:xfrm>
          <a:prstGeom prst="rect">
            <a:avLst/>
          </a:prstGeom>
          <a:noFill/>
        </p:spPr>
        <p:txBody>
          <a:bodyPr wrap="square" rtlCol="0">
            <a:spAutoFit/>
          </a:bodyPr>
          <a:lstStyle/>
          <a:p>
            <a:pPr marL="457200" indent="-457200">
              <a:buFont typeface="Wingdings" panose="05000000000000000000" pitchFamily="2" charset="2"/>
              <a:buChar char="§"/>
            </a:pPr>
            <a:r>
              <a:rPr lang="ja-JP" sz="2600" dirty="0"/>
              <a:t>2つ以上の</a:t>
            </a:r>
            <a:r>
              <a:rPr lang="ja-JP" sz="2600" dirty="0" smtClean="0"/>
              <a:t>地区</a:t>
            </a:r>
            <a:endParaRPr lang="en-US" sz="2600" dirty="0" smtClean="0"/>
          </a:p>
          <a:p>
            <a:pPr marL="457200" indent="-457200">
              <a:buFont typeface="Wingdings" panose="05000000000000000000" pitchFamily="2" charset="2"/>
              <a:buChar char="§"/>
            </a:pPr>
            <a:r>
              <a:rPr lang="ja-JP" sz="2600" dirty="0"/>
              <a:t>役員は地区および複合地区大会で選出</a:t>
            </a:r>
          </a:p>
        </p:txBody>
      </p:sp>
      <p:sp>
        <p:nvSpPr>
          <p:cNvPr id="13" name="TextBox 1">
            <a:extLst>
              <a:ext uri="{FF2B5EF4-FFF2-40B4-BE49-F238E27FC236}">
                <a16:creationId xmlns:a16="http://schemas.microsoft.com/office/drawing/2014/main" xmlns="" id="{FFBD80B6-0B9C-BD4B-8880-3A07954A50C6}"/>
              </a:ext>
            </a:extLst>
          </p:cNvPr>
          <p:cNvSpPr txBox="1"/>
          <p:nvPr/>
        </p:nvSpPr>
        <p:spPr>
          <a:xfrm>
            <a:off x="400756" y="4294040"/>
            <a:ext cx="3651955" cy="584775"/>
          </a:xfrm>
          <a:prstGeom prst="rect">
            <a:avLst/>
          </a:prstGeom>
          <a:noFill/>
        </p:spPr>
        <p:txBody>
          <a:bodyPr wrap="square" rtlCol="0">
            <a:spAutoFit/>
          </a:bodyPr>
          <a:lstStyle/>
          <a:p>
            <a:pPr marL="457200" indent="-457200">
              <a:buFont typeface="Wingdings" panose="05000000000000000000" pitchFamily="2" charset="2"/>
              <a:buChar char="n"/>
            </a:pPr>
            <a:r>
              <a:rPr lang="ja-JP" altLang="en-US" sz="3200" dirty="0" smtClean="0">
                <a:latin typeface="ＭＳ Ｐゴシック" panose="020B0600070205080204" pitchFamily="50" charset="-128"/>
                <a:ea typeface="ＭＳ Ｐゴシック" panose="020B0600070205080204" pitchFamily="50" charset="-128"/>
                <a:cs typeface="Arial" charset="0"/>
              </a:rPr>
              <a:t>地域</a:t>
            </a:r>
            <a:r>
              <a:rPr lang="ja-JP" sz="3200" dirty="0" smtClean="0">
                <a:latin typeface="ＭＳ Ｐゴシック" panose="020B0600070205080204" pitchFamily="50" charset="-128"/>
                <a:ea typeface="ＭＳ Ｐゴシック" panose="020B0600070205080204" pitchFamily="50" charset="-128"/>
                <a:cs typeface="Arial" charset="0"/>
              </a:rPr>
              <a:t>の</a:t>
            </a:r>
            <a:r>
              <a:rPr lang="ja-JP" sz="3200" dirty="0">
                <a:latin typeface="ＭＳ Ｐゴシック" panose="020B0600070205080204" pitchFamily="50" charset="-128"/>
                <a:ea typeface="ＭＳ Ｐゴシック" panose="020B0600070205080204" pitchFamily="50" charset="-128"/>
                <a:cs typeface="Arial" charset="0"/>
              </a:rPr>
              <a:t>組織</a:t>
            </a:r>
          </a:p>
        </p:txBody>
      </p:sp>
    </p:spTree>
    <p:extLst>
      <p:ext uri="{BB962C8B-B14F-4D97-AF65-F5344CB8AC3E}">
        <p14:creationId xmlns:p14="http://schemas.microsoft.com/office/powerpoint/2010/main" val="3978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25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342" y="824270"/>
            <a:ext cx="7438614" cy="4825047"/>
          </a:xfrm>
          <a:prstGeom prst="rect">
            <a:avLst/>
          </a:prstGeom>
        </p:spPr>
      </p:pic>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32391" b="53562"/>
          <a:stretch/>
        </p:blipFill>
        <p:spPr>
          <a:xfrm>
            <a:off x="0" y="0"/>
            <a:ext cx="9144000" cy="722489"/>
          </a:xfrm>
          <a:prstGeom prst="rect">
            <a:avLst/>
          </a:prstGeom>
        </p:spPr>
      </p:pic>
      <p:sp>
        <p:nvSpPr>
          <p:cNvPr id="5" name="正方形/長方形 4"/>
          <p:cNvSpPr/>
          <p:nvPr/>
        </p:nvSpPr>
        <p:spPr>
          <a:xfrm>
            <a:off x="0" y="1"/>
            <a:ext cx="9144000" cy="7563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6" name="テキスト ボックス 5"/>
          <p:cNvSpPr txBox="1"/>
          <p:nvPr/>
        </p:nvSpPr>
        <p:spPr>
          <a:xfrm>
            <a:off x="1769380" y="45156"/>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4000" dirty="0">
              <a:solidFill>
                <a:schemeClr val="bg1"/>
              </a:solidFill>
              <a:effectLst>
                <a:outerShdw blurRad="38100" dist="38100" dir="2700000" algn="tl">
                  <a:srgbClr val="000000">
                    <a:alpha val="43137"/>
                  </a:srgbClr>
                </a:outerShdw>
              </a:effectLst>
              <a:latin typeface="+mj-ea"/>
              <a:ea typeface="+mj-ea"/>
            </a:endParaRPr>
          </a:p>
        </p:txBody>
      </p:sp>
      <p:cxnSp>
        <p:nvCxnSpPr>
          <p:cNvPr id="8" name="直線矢印コネクタ 7"/>
          <p:cNvCxnSpPr/>
          <p:nvPr/>
        </p:nvCxnSpPr>
        <p:spPr>
          <a:xfrm flipH="1">
            <a:off x="4380614" y="1201479"/>
            <a:ext cx="0" cy="118021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0" name="直線矢印コネクタ 9"/>
          <p:cNvCxnSpPr/>
          <p:nvPr/>
        </p:nvCxnSpPr>
        <p:spPr>
          <a:xfrm flipH="1" flipV="1">
            <a:off x="7095745" y="3602291"/>
            <a:ext cx="454553" cy="26546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9" name="テキスト ボックス 369"/>
          <p:cNvSpPr txBox="1"/>
          <p:nvPr/>
        </p:nvSpPr>
        <p:spPr>
          <a:xfrm>
            <a:off x="7452635" y="3183150"/>
            <a:ext cx="1659466" cy="1337910"/>
          </a:xfrm>
          <a:prstGeom prst="rect">
            <a:avLst/>
          </a:prstGeom>
          <a:solidFill>
            <a:srgbClr val="FFFF00"/>
          </a:solidFill>
          <a:ln w="190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000" b="1" kern="100" dirty="0">
                <a:effectLst/>
                <a:latin typeface="+mn-ea"/>
                <a:cs typeface="ＭＳ 明朝"/>
              </a:rPr>
              <a:t>第５会則地域</a:t>
            </a:r>
            <a:endParaRPr lang="ja-JP" sz="2000" kern="100" dirty="0">
              <a:effectLst/>
              <a:latin typeface="+mn-ea"/>
              <a:cs typeface="ＭＳ 明朝"/>
            </a:endParaRPr>
          </a:p>
          <a:p>
            <a:pPr algn="just">
              <a:spcAft>
                <a:spcPts val="0"/>
              </a:spcAft>
            </a:pPr>
            <a:r>
              <a:rPr lang="ja-JP" sz="2000" b="1" kern="100" dirty="0">
                <a:effectLst/>
                <a:latin typeface="+mn-ea"/>
                <a:cs typeface="ＭＳ 明朝"/>
              </a:rPr>
              <a:t>東洋東南</a:t>
            </a:r>
            <a:endParaRPr lang="ja-JP" sz="2000" kern="100" dirty="0">
              <a:effectLst/>
              <a:latin typeface="+mn-ea"/>
              <a:cs typeface="ＭＳ 明朝"/>
            </a:endParaRPr>
          </a:p>
          <a:p>
            <a:pPr algn="just">
              <a:spcAft>
                <a:spcPts val="0"/>
              </a:spcAft>
            </a:pPr>
            <a:r>
              <a:rPr lang="ja-JP" sz="2000" b="1" kern="100" dirty="0">
                <a:effectLst/>
                <a:latin typeface="+mn-ea"/>
                <a:cs typeface="ＭＳ 明朝"/>
              </a:rPr>
              <a:t>アジア</a:t>
            </a:r>
            <a:endParaRPr lang="ja-JP" sz="2000" kern="100" dirty="0">
              <a:effectLst/>
              <a:latin typeface="+mn-ea"/>
              <a:cs typeface="ＭＳ 明朝"/>
            </a:endParaRPr>
          </a:p>
          <a:p>
            <a:pPr algn="just">
              <a:spcAft>
                <a:spcPts val="0"/>
              </a:spcAft>
            </a:pPr>
            <a:r>
              <a:rPr lang="en-US" sz="2000" b="1" kern="100" dirty="0">
                <a:effectLst/>
                <a:latin typeface="+mn-ea"/>
                <a:cs typeface="ＭＳ 明朝"/>
              </a:rPr>
              <a:t>( OSEAL )</a:t>
            </a:r>
            <a:endParaRPr lang="ja-JP" sz="2000" kern="100" dirty="0">
              <a:effectLst/>
              <a:latin typeface="+mn-ea"/>
              <a:cs typeface="ＭＳ 明朝"/>
            </a:endParaRPr>
          </a:p>
        </p:txBody>
      </p:sp>
      <p:cxnSp>
        <p:nvCxnSpPr>
          <p:cNvPr id="14" name="直線矢印コネクタ 13"/>
          <p:cNvCxnSpPr/>
          <p:nvPr/>
        </p:nvCxnSpPr>
        <p:spPr>
          <a:xfrm flipV="1">
            <a:off x="7010400" y="5029200"/>
            <a:ext cx="0" cy="78458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H="1" flipV="1">
            <a:off x="5943600" y="4199860"/>
            <a:ext cx="0" cy="87155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7" name="テキスト ボックス 375"/>
          <p:cNvSpPr txBox="1"/>
          <p:nvPr/>
        </p:nvSpPr>
        <p:spPr>
          <a:xfrm>
            <a:off x="1485652" y="6095199"/>
            <a:ext cx="2575067" cy="656343"/>
          </a:xfrm>
          <a:prstGeom prst="rect">
            <a:avLst/>
          </a:prstGeom>
          <a:solidFill>
            <a:schemeClr val="accent3">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effectLst/>
                <a:latin typeface="+mn-ea"/>
                <a:cs typeface="ＭＳ 明朝"/>
              </a:rPr>
              <a:t>第８会則地域</a:t>
            </a:r>
          </a:p>
          <a:p>
            <a:pPr algn="just">
              <a:spcAft>
                <a:spcPts val="0"/>
              </a:spcAft>
            </a:pPr>
            <a:r>
              <a:rPr lang="ja-JP" b="1" kern="100" dirty="0">
                <a:effectLst/>
                <a:latin typeface="+mn-ea"/>
                <a:cs typeface="ＭＳ 明朝"/>
              </a:rPr>
              <a:t>アフリカ</a:t>
            </a:r>
            <a:r>
              <a:rPr lang="ja-JP" kern="100" dirty="0">
                <a:effectLst/>
                <a:latin typeface="+mn-ea"/>
                <a:cs typeface="ＭＳ 明朝"/>
              </a:rPr>
              <a:t>（</a:t>
            </a:r>
            <a:r>
              <a:rPr lang="en-US" kern="100" dirty="0">
                <a:effectLst/>
                <a:latin typeface="+mn-ea"/>
                <a:cs typeface="ＭＳ 明朝"/>
              </a:rPr>
              <a:t>2020</a:t>
            </a:r>
            <a:r>
              <a:rPr lang="ja-JP" kern="100" dirty="0">
                <a:effectLst/>
                <a:latin typeface="+mn-ea"/>
                <a:cs typeface="ＭＳ 明朝"/>
              </a:rPr>
              <a:t>年度より）</a:t>
            </a:r>
          </a:p>
        </p:txBody>
      </p:sp>
      <p:cxnSp>
        <p:nvCxnSpPr>
          <p:cNvPr id="18" name="直線矢印コネクタ 17"/>
          <p:cNvCxnSpPr/>
          <p:nvPr/>
        </p:nvCxnSpPr>
        <p:spPr>
          <a:xfrm flipV="1">
            <a:off x="3009009" y="4210493"/>
            <a:ext cx="1169586" cy="187682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9" name="テキスト ボックス 371"/>
          <p:cNvSpPr txBox="1"/>
          <p:nvPr/>
        </p:nvSpPr>
        <p:spPr>
          <a:xfrm>
            <a:off x="4404744" y="5797374"/>
            <a:ext cx="4644000" cy="953381"/>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effectLst/>
                <a:latin typeface="+mn-ea"/>
                <a:cs typeface="ＭＳ 明朝"/>
              </a:rPr>
              <a:t>第７会則地域</a:t>
            </a:r>
          </a:p>
          <a:p>
            <a:pPr algn="just">
              <a:spcAft>
                <a:spcPts val="0"/>
              </a:spcAft>
            </a:pPr>
            <a:r>
              <a:rPr lang="ja-JP" b="1" kern="100" dirty="0">
                <a:effectLst/>
                <a:latin typeface="+mn-ea"/>
                <a:cs typeface="ＭＳ 明朝"/>
              </a:rPr>
              <a:t>オーストラリア、ニュージーランド、パプア</a:t>
            </a:r>
          </a:p>
          <a:p>
            <a:pPr algn="just">
              <a:spcAft>
                <a:spcPts val="0"/>
              </a:spcAft>
            </a:pPr>
            <a:r>
              <a:rPr lang="ja-JP" b="1" kern="100" dirty="0">
                <a:effectLst/>
                <a:latin typeface="+mn-ea"/>
                <a:cs typeface="ＭＳ 明朝"/>
              </a:rPr>
              <a:t>ニューギニア、インドネシア及び南太平洋諸島</a:t>
            </a:r>
          </a:p>
        </p:txBody>
      </p:sp>
      <p:cxnSp>
        <p:nvCxnSpPr>
          <p:cNvPr id="28" name="直線矢印コネクタ 27"/>
          <p:cNvCxnSpPr/>
          <p:nvPr/>
        </p:nvCxnSpPr>
        <p:spPr>
          <a:xfrm>
            <a:off x="1212111" y="1403498"/>
            <a:ext cx="381591" cy="74322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0" name="直線矢印コネクタ 29"/>
          <p:cNvCxnSpPr/>
          <p:nvPr/>
        </p:nvCxnSpPr>
        <p:spPr>
          <a:xfrm>
            <a:off x="1314274" y="3674886"/>
            <a:ext cx="628650"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2" name="直線矢印コネクタ 31"/>
          <p:cNvCxnSpPr/>
          <p:nvPr/>
        </p:nvCxnSpPr>
        <p:spPr>
          <a:xfrm flipV="1">
            <a:off x="1526284" y="4178595"/>
            <a:ext cx="940469" cy="67096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9" name="テキスト ボックス 363"/>
          <p:cNvSpPr txBox="1"/>
          <p:nvPr/>
        </p:nvSpPr>
        <p:spPr>
          <a:xfrm>
            <a:off x="63798" y="2915323"/>
            <a:ext cx="1656000" cy="1493661"/>
          </a:xfrm>
          <a:prstGeom prst="rect">
            <a:avLst/>
          </a:prstGeom>
          <a:solidFill>
            <a:schemeClr val="accent1">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effectLst/>
                <a:latin typeface="+mn-ea"/>
                <a:cs typeface="ＭＳ 明朝"/>
              </a:rPr>
              <a:t>第１会則地域</a:t>
            </a:r>
          </a:p>
          <a:p>
            <a:pPr algn="just">
              <a:spcAft>
                <a:spcPts val="0"/>
              </a:spcAft>
            </a:pPr>
            <a:r>
              <a:rPr lang="ja-JP" b="1" kern="100" dirty="0">
                <a:effectLst/>
                <a:latin typeface="+mn-ea"/>
                <a:cs typeface="ＭＳ 明朝"/>
              </a:rPr>
              <a:t>アメリカ合衆国</a:t>
            </a:r>
          </a:p>
          <a:p>
            <a:pPr algn="just">
              <a:spcAft>
                <a:spcPts val="0"/>
              </a:spcAft>
            </a:pPr>
            <a:r>
              <a:rPr lang="ja-JP" b="1" kern="100" dirty="0">
                <a:effectLst/>
                <a:latin typeface="+mn-ea"/>
                <a:cs typeface="ＭＳ 明朝"/>
              </a:rPr>
              <a:t>及びその領域、</a:t>
            </a:r>
          </a:p>
          <a:p>
            <a:pPr algn="just">
              <a:spcAft>
                <a:spcPts val="0"/>
              </a:spcAft>
            </a:pPr>
            <a:r>
              <a:rPr lang="ja-JP" b="1" kern="100" dirty="0">
                <a:effectLst/>
                <a:latin typeface="+mn-ea"/>
                <a:cs typeface="ＭＳ 明朝"/>
              </a:rPr>
              <a:t>バミューダ</a:t>
            </a:r>
          </a:p>
          <a:p>
            <a:pPr algn="just">
              <a:spcAft>
                <a:spcPts val="0"/>
              </a:spcAft>
            </a:pPr>
            <a:r>
              <a:rPr lang="ja-JP" b="1" kern="100" dirty="0">
                <a:effectLst/>
                <a:latin typeface="+mn-ea"/>
                <a:cs typeface="ＭＳ 明朝"/>
              </a:rPr>
              <a:t>及びバハマ</a:t>
            </a:r>
          </a:p>
        </p:txBody>
      </p:sp>
      <p:sp>
        <p:nvSpPr>
          <p:cNvPr id="31" name="テキスト ボックス 365"/>
          <p:cNvSpPr txBox="1"/>
          <p:nvPr/>
        </p:nvSpPr>
        <p:spPr>
          <a:xfrm>
            <a:off x="89779" y="4852812"/>
            <a:ext cx="2556000" cy="94967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effectLst/>
                <a:latin typeface="ＭＳ Ｐゴシック" panose="020B0600070205080204" pitchFamily="50" charset="-128"/>
                <a:ea typeface="ＭＳ Ｐゴシック" panose="020B0600070205080204" pitchFamily="50" charset="-128"/>
                <a:cs typeface="ＭＳ 明朝"/>
              </a:rPr>
              <a:t>第３会則地域</a:t>
            </a:r>
          </a:p>
          <a:p>
            <a:pPr algn="just">
              <a:spcAft>
                <a:spcPts val="0"/>
              </a:spcAft>
            </a:pPr>
            <a:r>
              <a:rPr lang="ja-JP" b="1" kern="100" dirty="0">
                <a:effectLst/>
                <a:latin typeface="ＭＳ Ｐゴシック" panose="020B0600070205080204" pitchFamily="50" charset="-128"/>
                <a:ea typeface="ＭＳ Ｐゴシック" panose="020B0600070205080204" pitchFamily="50" charset="-128"/>
                <a:cs typeface="ＭＳ 明朝"/>
              </a:rPr>
              <a:t>南アメリカ、中央アメリカ、</a:t>
            </a:r>
          </a:p>
          <a:p>
            <a:pPr algn="just">
              <a:spcAft>
                <a:spcPts val="0"/>
              </a:spcAft>
            </a:pPr>
            <a:r>
              <a:rPr lang="ja-JP" b="1" kern="100" dirty="0">
                <a:effectLst/>
                <a:latin typeface="ＭＳ Ｐゴシック" panose="020B0600070205080204" pitchFamily="50" charset="-128"/>
                <a:ea typeface="ＭＳ Ｐゴシック" panose="020B0600070205080204" pitchFamily="50" charset="-128"/>
                <a:cs typeface="ＭＳ 明朝"/>
              </a:rPr>
              <a:t>メキシコ、カリブ海諸島</a:t>
            </a:r>
          </a:p>
        </p:txBody>
      </p:sp>
      <p:sp>
        <p:nvSpPr>
          <p:cNvPr id="27" name="テキスト ボックス 360"/>
          <p:cNvSpPr txBox="1"/>
          <p:nvPr/>
        </p:nvSpPr>
        <p:spPr>
          <a:xfrm>
            <a:off x="134936" y="868185"/>
            <a:ext cx="1548000" cy="633237"/>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effectLst/>
                <a:latin typeface="+mn-ea"/>
                <a:cs typeface="ＭＳ 明朝"/>
              </a:rPr>
              <a:t>第２会則地域</a:t>
            </a:r>
          </a:p>
          <a:p>
            <a:pPr algn="just">
              <a:spcAft>
                <a:spcPts val="0"/>
              </a:spcAft>
            </a:pPr>
            <a:r>
              <a:rPr lang="ja-JP" b="1" kern="100" dirty="0">
                <a:effectLst/>
                <a:latin typeface="+mn-ea"/>
                <a:cs typeface="ＭＳ 明朝"/>
              </a:rPr>
              <a:t>カナダ</a:t>
            </a:r>
          </a:p>
        </p:txBody>
      </p:sp>
      <p:sp>
        <p:nvSpPr>
          <p:cNvPr id="15" name="テキスト ボックス 373"/>
          <p:cNvSpPr txBox="1"/>
          <p:nvPr/>
        </p:nvSpPr>
        <p:spPr>
          <a:xfrm>
            <a:off x="3864730" y="5028227"/>
            <a:ext cx="2844000" cy="644702"/>
          </a:xfrm>
          <a:prstGeom prst="rect">
            <a:avLst/>
          </a:prstGeom>
          <a:solidFill>
            <a:schemeClr val="accent4">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effectLst/>
                <a:latin typeface="+mn-ea"/>
                <a:cs typeface="ＭＳ 明朝"/>
              </a:rPr>
              <a:t>第６会則地域</a:t>
            </a:r>
          </a:p>
          <a:p>
            <a:pPr algn="just">
              <a:spcAft>
                <a:spcPts val="0"/>
              </a:spcAft>
            </a:pPr>
            <a:r>
              <a:rPr lang="ja-JP" b="1" kern="100" dirty="0">
                <a:effectLst/>
                <a:latin typeface="+mn-ea"/>
                <a:cs typeface="ＭＳ 明朝"/>
              </a:rPr>
              <a:t>インド、南アジア、及び中東</a:t>
            </a:r>
          </a:p>
        </p:txBody>
      </p:sp>
      <p:sp>
        <p:nvSpPr>
          <p:cNvPr id="7" name="テキスト ボックス 367"/>
          <p:cNvSpPr txBox="1"/>
          <p:nvPr/>
        </p:nvSpPr>
        <p:spPr>
          <a:xfrm>
            <a:off x="3375505" y="844029"/>
            <a:ext cx="2700000" cy="379765"/>
          </a:xfrm>
          <a:prstGeom prst="rect">
            <a:avLst/>
          </a:prstGeom>
          <a:solidFill>
            <a:schemeClr val="accent5">
              <a:lumMod val="40000"/>
              <a:lumOff val="6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b="1" kern="100" dirty="0">
                <a:effectLst/>
                <a:latin typeface="+mn-ea"/>
                <a:cs typeface="ＭＳ 明朝"/>
              </a:rPr>
              <a:t>第４会則地域　ヨーロッパ</a:t>
            </a:r>
          </a:p>
        </p:txBody>
      </p:sp>
    </p:spTree>
    <p:extLst>
      <p:ext uri="{BB962C8B-B14F-4D97-AF65-F5344CB8AC3E}">
        <p14:creationId xmlns:p14="http://schemas.microsoft.com/office/powerpoint/2010/main" val="81620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1000"/>
                            </p:stCondLst>
                            <p:childTnLst>
                              <p:par>
                                <p:cTn id="12" presetID="10" presetClass="entr" presetSubtype="0" fill="hold" grpId="0" nodeType="afterEffect">
                                  <p:stCondLst>
                                    <p:cond delay="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5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2000"/>
                            </p:stCondLst>
                            <p:childTnLst>
                              <p:par>
                                <p:cTn id="19" presetID="10" presetClass="entr" presetSubtype="0" fill="hold" grpId="0" nodeType="afterEffect">
                                  <p:stCondLst>
                                    <p:cond delay="5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3000"/>
                            </p:stCondLst>
                            <p:childTnLst>
                              <p:par>
                                <p:cTn id="26" presetID="10" presetClass="entr" presetSubtype="0"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4000"/>
                            </p:stCondLst>
                            <p:childTnLst>
                              <p:par>
                                <p:cTn id="33" presetID="10" presetClass="entr" presetSubtype="0" fill="hold" grpId="0" nodeType="after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0"/>
                            </p:stCondLst>
                            <p:childTnLst>
                              <p:par>
                                <p:cTn id="40" presetID="10" presetClass="entr" presetSubtype="0" fill="hold" grpId="0" nodeType="afterEffect">
                                  <p:stCondLst>
                                    <p:cond delay="5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50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6000"/>
                            </p:stCondLst>
                            <p:childTnLst>
                              <p:par>
                                <p:cTn id="47" presetID="10" presetClass="entr" presetSubtype="0" fill="hold" grpId="0" nodeType="afterEffect">
                                  <p:stCondLst>
                                    <p:cond delay="5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5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7000"/>
                            </p:stCondLst>
                            <p:childTnLst>
                              <p:par>
                                <p:cTn id="54" presetID="10" presetClass="entr" presetSubtype="0" fill="hold" grpId="0" nodeType="afterEffect">
                                  <p:stCondLst>
                                    <p:cond delay="5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50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29" grpId="0" animBg="1"/>
      <p:bldP spid="31" grpId="0" animBg="1"/>
      <p:bldP spid="27" grpId="0" animBg="1"/>
      <p:bldP spid="1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b="71478"/>
          <a:stretch/>
        </p:blipFill>
        <p:spPr>
          <a:xfrm>
            <a:off x="0" y="0"/>
            <a:ext cx="9144000" cy="1467059"/>
          </a:xfrm>
          <a:prstGeom prst="rect">
            <a:avLst/>
          </a:prstGeom>
        </p:spPr>
      </p:pic>
      <p:sp>
        <p:nvSpPr>
          <p:cNvPr id="5" name="正方形/長方形 4"/>
          <p:cNvSpPr/>
          <p:nvPr/>
        </p:nvSpPr>
        <p:spPr>
          <a:xfrm>
            <a:off x="0" y="0"/>
            <a:ext cx="9144000" cy="14871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21186" t="-1055" r="-150" b="-951"/>
          <a:stretch/>
        </p:blipFill>
        <p:spPr>
          <a:xfrm>
            <a:off x="0" y="150724"/>
            <a:ext cx="1713028" cy="2090057"/>
          </a:xfrm>
          <a:prstGeom prst="rect">
            <a:avLst/>
          </a:prstGeom>
        </p:spPr>
      </p:pic>
      <p:sp>
        <p:nvSpPr>
          <p:cNvPr id="2" name="テキスト ボックス 1"/>
          <p:cNvSpPr txBox="1"/>
          <p:nvPr/>
        </p:nvSpPr>
        <p:spPr>
          <a:xfrm>
            <a:off x="1868992" y="391885"/>
            <a:ext cx="6391493" cy="769441"/>
          </a:xfrm>
          <a:prstGeom prst="rect">
            <a:avLst/>
          </a:prstGeom>
          <a:noFill/>
        </p:spPr>
        <p:txBody>
          <a:bodyPr wrap="none" rtlCol="0">
            <a:spAutoFit/>
          </a:bodyPr>
          <a:lstStyle/>
          <a:p>
            <a:r>
              <a:rPr kumimoji="1" lang="ja-JP" altLang="en-US" sz="4400"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ライオンズクラブとは？</a:t>
            </a:r>
            <a:endParaRPr kumimoji="1" lang="ja-JP" altLang="en-US" sz="44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473947" y="2744849"/>
            <a:ext cx="4801314" cy="646331"/>
          </a:xfrm>
          <a:prstGeom prst="rect">
            <a:avLst/>
          </a:prstGeom>
          <a:noFill/>
        </p:spPr>
        <p:txBody>
          <a:bodyPr wrap="none" rtlCol="0">
            <a:spAutoFit/>
          </a:bodyPr>
          <a:lstStyle/>
          <a:p>
            <a:r>
              <a:rPr kumimoji="1" lang="ja-JP" altLang="en-US" sz="3600"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ライオンズのビジョン</a:t>
            </a:r>
            <a:endParaRPr kumimoji="1" lang="ja-JP" altLang="en-US" sz="36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0" name="テキスト ボックス 9"/>
          <p:cNvSpPr txBox="1"/>
          <p:nvPr/>
        </p:nvSpPr>
        <p:spPr>
          <a:xfrm>
            <a:off x="473947" y="3424168"/>
            <a:ext cx="8494633" cy="461665"/>
          </a:xfrm>
          <a:prstGeom prst="rect">
            <a:avLst/>
          </a:prstGeom>
          <a:noFill/>
        </p:spPr>
        <p:txBody>
          <a:bodyPr wrap="none" rtlCol="0">
            <a:spAutoFit/>
          </a:bodyPr>
          <a:lstStyle/>
          <a:p>
            <a:r>
              <a:rPr lang="ja-JP" altLang="ja-JP" sz="24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地域社会と人道奉仕におけるグローバル・リーダーを目指す</a:t>
            </a:r>
            <a:endParaRPr kumimoji="1" lang="ja-JP" altLang="en-US" sz="24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6518410" y="1599378"/>
            <a:ext cx="2162772" cy="1092607"/>
          </a:xfrm>
          <a:prstGeom prst="rect">
            <a:avLst/>
          </a:prstGeom>
          <a:solidFill>
            <a:schemeClr val="bg1"/>
          </a:solidFill>
        </p:spPr>
        <p:txBody>
          <a:bodyPr wrap="none" rtlCol="0">
            <a:spAutoFit/>
          </a:bodyPr>
          <a:lstStyle/>
          <a:p>
            <a:pPr>
              <a:lnSpc>
                <a:spcPts val="2160"/>
              </a:lnSpc>
              <a:spcAft>
                <a:spcPts val="600"/>
              </a:spcAft>
            </a:pPr>
            <a:r>
              <a:rPr kumimoji="1" lang="en-US" altLang="ja-JP" b="1" dirty="0" smtClean="0"/>
              <a:t>200</a:t>
            </a:r>
            <a:r>
              <a:rPr kumimoji="1" lang="ja-JP" altLang="en-US" b="1" dirty="0" smtClean="0"/>
              <a:t>以上</a:t>
            </a:r>
            <a:r>
              <a:rPr kumimoji="1" lang="ja-JP" altLang="en-US" b="1" dirty="0"/>
              <a:t>の国と地域</a:t>
            </a:r>
            <a:endParaRPr kumimoji="1" lang="en-US" altLang="ja-JP" b="1" dirty="0"/>
          </a:p>
          <a:p>
            <a:pPr>
              <a:lnSpc>
                <a:spcPts val="2160"/>
              </a:lnSpc>
              <a:spcAft>
                <a:spcPts val="600"/>
              </a:spcAft>
            </a:pPr>
            <a:r>
              <a:rPr kumimoji="1" lang="en-US" altLang="ja-JP" b="1" dirty="0" smtClean="0"/>
              <a:t>48000</a:t>
            </a:r>
            <a:r>
              <a:rPr kumimoji="1" lang="ja-JP" altLang="en-US" b="1" dirty="0"/>
              <a:t>以上のクラブ</a:t>
            </a:r>
            <a:endParaRPr kumimoji="1" lang="en-US" altLang="ja-JP" b="1" dirty="0"/>
          </a:p>
          <a:p>
            <a:pPr>
              <a:lnSpc>
                <a:spcPts val="2160"/>
              </a:lnSpc>
              <a:spcAft>
                <a:spcPts val="600"/>
              </a:spcAft>
            </a:pPr>
            <a:r>
              <a:rPr kumimoji="1" lang="ja-JP" altLang="en-US" b="1" dirty="0"/>
              <a:t>約</a:t>
            </a:r>
            <a:r>
              <a:rPr kumimoji="1" lang="en-US" altLang="ja-JP" b="1" dirty="0"/>
              <a:t>140</a:t>
            </a:r>
            <a:r>
              <a:rPr kumimoji="1" lang="ja-JP" altLang="en-US" b="1" dirty="0"/>
              <a:t>万人の会員</a:t>
            </a:r>
          </a:p>
        </p:txBody>
      </p:sp>
      <p:sp>
        <p:nvSpPr>
          <p:cNvPr id="3" name="正方形/長方形 2"/>
          <p:cNvSpPr/>
          <p:nvPr/>
        </p:nvSpPr>
        <p:spPr>
          <a:xfrm>
            <a:off x="1923298" y="1596404"/>
            <a:ext cx="4493539" cy="523220"/>
          </a:xfrm>
          <a:prstGeom prst="rect">
            <a:avLst/>
          </a:prstGeom>
        </p:spPr>
        <p:txBody>
          <a:bodyPr wrap="none">
            <a:spAutoFit/>
          </a:bodyPr>
          <a:lstStyle/>
          <a:p>
            <a:pPr algn="ctr"/>
            <a:r>
              <a:rPr lang="ja-JP" altLang="en-US" sz="28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世界最大の</a:t>
            </a:r>
            <a:r>
              <a:rPr lang="ja-JP" altLang="en-US" sz="2800"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奉仕クラブ組織</a:t>
            </a:r>
            <a:endParaRPr lang="ja-JP" altLang="en-US" sz="28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473947" y="4263825"/>
            <a:ext cx="3877985" cy="646331"/>
          </a:xfrm>
          <a:prstGeom prst="rect">
            <a:avLst/>
          </a:prstGeom>
          <a:noFill/>
        </p:spPr>
        <p:txBody>
          <a:bodyPr wrap="none" rtlCol="0">
            <a:spAutoFit/>
          </a:bodyPr>
          <a:lstStyle/>
          <a:p>
            <a:r>
              <a:rPr kumimoji="1" lang="ja-JP" altLang="en-US" sz="3600"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ライオンズの使命</a:t>
            </a:r>
            <a:endParaRPr kumimoji="1" lang="ja-JP" altLang="en-US" sz="36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473947" y="4953189"/>
            <a:ext cx="7725192" cy="1384995"/>
          </a:xfrm>
          <a:prstGeom prst="rect">
            <a:avLst/>
          </a:prstGeom>
          <a:noFill/>
        </p:spPr>
        <p:txBody>
          <a:bodyPr wrap="none" rtlCol="0">
            <a:spAutoFit/>
          </a:bodyPr>
          <a:lstStyle/>
          <a:p>
            <a:pPr lvl="0"/>
            <a:r>
              <a:rPr lang="ja-JP" altLang="ja-JP" sz="28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ライオンズクラブを通じて</a:t>
            </a:r>
            <a:r>
              <a:rPr lang="ja-JP" altLang="ja-JP"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a:t>
            </a:r>
            <a:endParaRPr lang="en-US" altLang="ja-JP"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lvl="0"/>
            <a:r>
              <a:rPr lang="ja-JP" altLang="ja-JP"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ボランティア</a:t>
            </a:r>
            <a:r>
              <a:rPr lang="ja-JP" altLang="ja-JP" sz="28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に社会奉仕の手段を与え、</a:t>
            </a:r>
          </a:p>
          <a:p>
            <a:r>
              <a:rPr lang="ja-JP" altLang="ja-JP" sz="28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人道的ニーズを満たし、平和と国際理解を育む</a:t>
            </a:r>
          </a:p>
        </p:txBody>
      </p:sp>
    </p:spTree>
    <p:extLst>
      <p:ext uri="{BB962C8B-B14F-4D97-AF65-F5344CB8AC3E}">
        <p14:creationId xmlns:p14="http://schemas.microsoft.com/office/powerpoint/2010/main" val="319437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25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10" presetClass="entr" presetSubtype="0" fill="hold" grpId="0" nodeType="after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3250"/>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32391" b="53562"/>
          <a:stretch/>
        </p:blipFill>
        <p:spPr>
          <a:xfrm>
            <a:off x="0" y="0"/>
            <a:ext cx="9144000" cy="722489"/>
          </a:xfrm>
          <a:prstGeom prst="rect">
            <a:avLst/>
          </a:prstGeom>
        </p:spPr>
      </p:pic>
      <p:sp>
        <p:nvSpPr>
          <p:cNvPr id="5" name="正方形/長方形 4"/>
          <p:cNvSpPr/>
          <p:nvPr/>
        </p:nvSpPr>
        <p:spPr>
          <a:xfrm>
            <a:off x="0" y="1"/>
            <a:ext cx="9144000" cy="7563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6" name="テキスト ボックス 5"/>
          <p:cNvSpPr txBox="1"/>
          <p:nvPr/>
        </p:nvSpPr>
        <p:spPr>
          <a:xfrm>
            <a:off x="1769380" y="45156"/>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4000" dirty="0">
              <a:solidFill>
                <a:schemeClr val="bg1"/>
              </a:solidFill>
              <a:effectLst>
                <a:outerShdw blurRad="38100" dist="38100" dir="2700000" algn="tl">
                  <a:srgbClr val="000000">
                    <a:alpha val="43137"/>
                  </a:srgbClr>
                </a:outerShdw>
              </a:effectLst>
              <a:latin typeface="+mj-ea"/>
              <a:ea typeface="+mj-ea"/>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4611" y="673324"/>
            <a:ext cx="2672664" cy="6184676"/>
          </a:xfrm>
          <a:prstGeom prst="rect">
            <a:avLst/>
          </a:prstGeom>
        </p:spPr>
      </p:pic>
      <p:cxnSp>
        <p:nvCxnSpPr>
          <p:cNvPr id="16" name="直線矢印コネクタ 15"/>
          <p:cNvCxnSpPr/>
          <p:nvPr/>
        </p:nvCxnSpPr>
        <p:spPr>
          <a:xfrm flipH="1" flipV="1">
            <a:off x="5411973" y="4051005"/>
            <a:ext cx="393404" cy="1201479"/>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789" y="5149481"/>
            <a:ext cx="2664000" cy="1325747"/>
          </a:xfrm>
          <a:prstGeom prst="rect">
            <a:avLst/>
          </a:prstGeom>
        </p:spPr>
      </p:pic>
      <p:cxnSp>
        <p:nvCxnSpPr>
          <p:cNvPr id="19" name="直線矢印コネクタ 18"/>
          <p:cNvCxnSpPr/>
          <p:nvPr/>
        </p:nvCxnSpPr>
        <p:spPr>
          <a:xfrm flipH="1" flipV="1">
            <a:off x="5603359" y="3604438"/>
            <a:ext cx="1509822" cy="797441"/>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131" y="3873031"/>
            <a:ext cx="1836000" cy="1757996"/>
          </a:xfrm>
          <a:prstGeom prst="rect">
            <a:avLst/>
          </a:prstGeom>
        </p:spPr>
      </p:pic>
      <p:cxnSp>
        <p:nvCxnSpPr>
          <p:cNvPr id="21" name="直線矢印コネクタ 20"/>
          <p:cNvCxnSpPr/>
          <p:nvPr/>
        </p:nvCxnSpPr>
        <p:spPr>
          <a:xfrm flipH="1">
            <a:off x="5390707" y="2838893"/>
            <a:ext cx="2190307" cy="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4848" y="2020188"/>
            <a:ext cx="1368000" cy="1891550"/>
          </a:xfrm>
          <a:prstGeom prst="rect">
            <a:avLst/>
          </a:prstGeom>
        </p:spPr>
      </p:pic>
      <p:cxnSp>
        <p:nvCxnSpPr>
          <p:cNvPr id="23" name="直線矢印コネクタ 22"/>
          <p:cNvCxnSpPr/>
          <p:nvPr/>
        </p:nvCxnSpPr>
        <p:spPr>
          <a:xfrm flipH="1">
            <a:off x="5404886" y="1509823"/>
            <a:ext cx="1155402" cy="322521"/>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060" y="802758"/>
            <a:ext cx="2520000" cy="1260000"/>
          </a:xfrm>
          <a:prstGeom prst="rect">
            <a:avLst/>
          </a:prstGeom>
        </p:spPr>
      </p:pic>
      <p:cxnSp>
        <p:nvCxnSpPr>
          <p:cNvPr id="25" name="直線矢印コネクタ 24"/>
          <p:cNvCxnSpPr/>
          <p:nvPr/>
        </p:nvCxnSpPr>
        <p:spPr>
          <a:xfrm>
            <a:off x="3009014" y="2286000"/>
            <a:ext cx="1371600" cy="1222744"/>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85" y="810514"/>
            <a:ext cx="2196000" cy="1696136"/>
          </a:xfrm>
          <a:prstGeom prst="rect">
            <a:avLst/>
          </a:prstGeom>
        </p:spPr>
      </p:pic>
      <p:cxnSp>
        <p:nvCxnSpPr>
          <p:cNvPr id="28" name="直線矢印コネクタ 27"/>
          <p:cNvCxnSpPr/>
          <p:nvPr/>
        </p:nvCxnSpPr>
        <p:spPr>
          <a:xfrm>
            <a:off x="2317898" y="3062177"/>
            <a:ext cx="1701208" cy="82934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12" name="図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753" y="2429430"/>
            <a:ext cx="2268000" cy="1450410"/>
          </a:xfrm>
          <a:prstGeom prst="rect">
            <a:avLst/>
          </a:prstGeom>
        </p:spPr>
      </p:pic>
      <p:cxnSp>
        <p:nvCxnSpPr>
          <p:cNvPr id="32" name="直線矢印コネクタ 31"/>
          <p:cNvCxnSpPr/>
          <p:nvPr/>
        </p:nvCxnSpPr>
        <p:spPr>
          <a:xfrm>
            <a:off x="2679405" y="4603898"/>
            <a:ext cx="928576" cy="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13" name="図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651" y="3779435"/>
            <a:ext cx="2556000" cy="1457453"/>
          </a:xfrm>
          <a:prstGeom prst="rect">
            <a:avLst/>
          </a:prstGeom>
        </p:spPr>
      </p:pic>
      <p:cxnSp>
        <p:nvCxnSpPr>
          <p:cNvPr id="34" name="直線矢印コネクタ 33"/>
          <p:cNvCxnSpPr/>
          <p:nvPr/>
        </p:nvCxnSpPr>
        <p:spPr>
          <a:xfrm flipV="1">
            <a:off x="1967023" y="5564372"/>
            <a:ext cx="1438940" cy="241005"/>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pic>
        <p:nvPicPr>
          <p:cNvPr id="14" name="図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615" y="5121493"/>
            <a:ext cx="1944000" cy="1736507"/>
          </a:xfrm>
          <a:prstGeom prst="rect">
            <a:avLst/>
          </a:prstGeom>
        </p:spPr>
      </p:pic>
    </p:spTree>
    <p:extLst>
      <p:ext uri="{BB962C8B-B14F-4D97-AF65-F5344CB8AC3E}">
        <p14:creationId xmlns:p14="http://schemas.microsoft.com/office/powerpoint/2010/main" val="300001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par>
                          <p:cTn id="11" fill="hold">
                            <p:stCondLst>
                              <p:cond delay="1000"/>
                            </p:stCondLst>
                            <p:childTnLst>
                              <p:par>
                                <p:cTn id="12" presetID="10" presetClass="entr" presetSubtype="0" fill="hold" nodeType="after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22" presetClass="entr" presetSubtype="2" fill="hold" nodeType="withEffect">
                                  <p:stCondLst>
                                    <p:cond delay="25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par>
                          <p:cTn id="18" fill="hold">
                            <p:stCondLst>
                              <p:cond delay="1750"/>
                            </p:stCondLst>
                            <p:childTnLst>
                              <p:par>
                                <p:cTn id="19" presetID="10" presetClass="entr" presetSubtype="0" fill="hold"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22" presetClass="entr" presetSubtype="2" fill="hold" nodeType="withEffect">
                                  <p:stCondLst>
                                    <p:cond delay="25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par>
                          <p:cTn id="25" fill="hold">
                            <p:stCondLst>
                              <p:cond delay="2500"/>
                            </p:stCondLst>
                            <p:childTnLst>
                              <p:par>
                                <p:cTn id="26" presetID="10" presetClass="entr" presetSubtype="0" fill="hold" nodeType="after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22" presetClass="entr" presetSubtype="2" fill="hold" nodeType="withEffect">
                                  <p:stCondLst>
                                    <p:cond delay="250"/>
                                  </p:stCondLst>
                                  <p:childTnLst>
                                    <p:set>
                                      <p:cBhvr>
                                        <p:cTn id="30" dur="1" fill="hold">
                                          <p:stCondLst>
                                            <p:cond delay="0"/>
                                          </p:stCondLst>
                                        </p:cTn>
                                        <p:tgtEl>
                                          <p:spTgt spid="19"/>
                                        </p:tgtEl>
                                        <p:attrNameLst>
                                          <p:attrName>style.visibility</p:attrName>
                                        </p:attrNameLst>
                                      </p:cBhvr>
                                      <p:to>
                                        <p:strVal val="visible"/>
                                      </p:to>
                                    </p:set>
                                    <p:animEffect transition="in" filter="wipe(right)">
                                      <p:cBhvr>
                                        <p:cTn id="31" dur="500"/>
                                        <p:tgtEl>
                                          <p:spTgt spid="19"/>
                                        </p:tgtEl>
                                      </p:cBhvr>
                                    </p:animEffect>
                                  </p:childTnLst>
                                </p:cTn>
                              </p:par>
                            </p:childTnLst>
                          </p:cTn>
                        </p:par>
                        <p:par>
                          <p:cTn id="32" fill="hold">
                            <p:stCondLst>
                              <p:cond delay="3250"/>
                            </p:stCondLst>
                            <p:childTnLst>
                              <p:par>
                                <p:cTn id="33" presetID="10" presetClass="entr" presetSubtype="0" fill="hold" nodeType="afterEffect">
                                  <p:stCondLst>
                                    <p:cond delay="25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22" presetClass="entr" presetSubtype="1" fill="hold" nodeType="withEffect">
                                  <p:stCondLst>
                                    <p:cond delay="25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par>
                          <p:cTn id="39" fill="hold">
                            <p:stCondLst>
                              <p:cond delay="4000"/>
                            </p:stCondLst>
                            <p:childTnLst>
                              <p:par>
                                <p:cTn id="40" presetID="10" presetClass="entr" presetSubtype="0" fill="hold" nodeType="after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22" presetClass="entr" presetSubtype="8" fill="hold" nodeType="withEffect">
                                  <p:stCondLst>
                                    <p:cond delay="25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4750"/>
                            </p:stCondLst>
                            <p:childTnLst>
                              <p:par>
                                <p:cTn id="47" presetID="10" presetClass="entr" presetSubtype="0" fill="hold" nodeType="afterEffect">
                                  <p:stCondLst>
                                    <p:cond delay="25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22" presetClass="entr" presetSubtype="8" fill="hold" nodeType="withEffect">
                                  <p:stCondLst>
                                    <p:cond delay="25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par>
                          <p:cTn id="53" fill="hold">
                            <p:stCondLst>
                              <p:cond delay="5500"/>
                            </p:stCondLst>
                            <p:childTnLst>
                              <p:par>
                                <p:cTn id="54" presetID="10" presetClass="entr" presetSubtype="0" fill="hold" nodeType="afterEffect">
                                  <p:stCondLst>
                                    <p:cond delay="25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22" presetClass="entr" presetSubtype="8" fill="hold" nodeType="withEffect">
                                  <p:stCondLst>
                                    <p:cond delay="25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79022" y="956931"/>
            <a:ext cx="6999111" cy="5720446"/>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0" name="円/楕円 59"/>
          <p:cNvSpPr/>
          <p:nvPr/>
        </p:nvSpPr>
        <p:spPr>
          <a:xfrm>
            <a:off x="259644" y="1072442"/>
            <a:ext cx="6626577" cy="5475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417689" y="1241779"/>
            <a:ext cx="5249333" cy="4989686"/>
          </a:xfrm>
          <a:prstGeom prst="ellipse">
            <a:avLst/>
          </a:prstGeom>
          <a:solidFill>
            <a:schemeClr val="tx2"/>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5" name="円/楕円 4"/>
          <p:cNvSpPr/>
          <p:nvPr/>
        </p:nvSpPr>
        <p:spPr>
          <a:xfrm>
            <a:off x="575733" y="1975553"/>
            <a:ext cx="4143022" cy="3307646"/>
          </a:xfrm>
          <a:prstGeom prst="ellipse">
            <a:avLst/>
          </a:prstGeom>
          <a:solidFill>
            <a:srgbClr val="F0C3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円/楕円 5"/>
          <p:cNvSpPr/>
          <p:nvPr/>
        </p:nvSpPr>
        <p:spPr>
          <a:xfrm>
            <a:off x="1636889" y="2528713"/>
            <a:ext cx="2592000" cy="2592000"/>
          </a:xfrm>
          <a:prstGeom prst="ellipse">
            <a:avLst/>
          </a:prstGeom>
          <a:solidFill>
            <a:srgbClr val="56565A"/>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7" name="円/楕円 6"/>
          <p:cNvSpPr/>
          <p:nvPr/>
        </p:nvSpPr>
        <p:spPr>
          <a:xfrm>
            <a:off x="2596442" y="2815878"/>
            <a:ext cx="1260000" cy="1236835"/>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円/楕円 7"/>
          <p:cNvSpPr/>
          <p:nvPr/>
        </p:nvSpPr>
        <p:spPr>
          <a:xfrm>
            <a:off x="3081753" y="2939944"/>
            <a:ext cx="451781" cy="451781"/>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直線コネクタ 9"/>
          <p:cNvSpPr/>
          <p:nvPr/>
        </p:nvSpPr>
        <p:spPr>
          <a:xfrm>
            <a:off x="5791200" y="1299674"/>
            <a:ext cx="1548000" cy="0"/>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1" name="直線コネクタ 10"/>
          <p:cNvSpPr/>
          <p:nvPr/>
        </p:nvSpPr>
        <p:spPr>
          <a:xfrm rot="5400000">
            <a:off x="3685819" y="923325"/>
            <a:ext cx="1761069" cy="2494848"/>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3" name="直線コネクタ 12"/>
          <p:cNvSpPr/>
          <p:nvPr/>
        </p:nvSpPr>
        <p:spPr>
          <a:xfrm flipV="1">
            <a:off x="5858934" y="1910442"/>
            <a:ext cx="1476000" cy="0"/>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4" name="直線コネクタ 13"/>
          <p:cNvSpPr/>
          <p:nvPr/>
        </p:nvSpPr>
        <p:spPr>
          <a:xfrm rot="5400000">
            <a:off x="4041422" y="1583071"/>
            <a:ext cx="1467556" cy="2144888"/>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6" name="直線コネクタ 15"/>
          <p:cNvSpPr/>
          <p:nvPr/>
        </p:nvSpPr>
        <p:spPr>
          <a:xfrm flipV="1">
            <a:off x="5777942" y="2508754"/>
            <a:ext cx="1548000" cy="0"/>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7" name="直線コネクタ 16"/>
          <p:cNvSpPr/>
          <p:nvPr/>
        </p:nvSpPr>
        <p:spPr>
          <a:xfrm rot="5400000">
            <a:off x="4255907" y="2239792"/>
            <a:ext cx="1264361" cy="1806223"/>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9" name="直線コネクタ 18"/>
          <p:cNvSpPr/>
          <p:nvPr/>
        </p:nvSpPr>
        <p:spPr>
          <a:xfrm flipV="1">
            <a:off x="5712178" y="3171520"/>
            <a:ext cx="1584000" cy="0"/>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0" name="直線コネクタ 19"/>
          <p:cNvSpPr/>
          <p:nvPr/>
        </p:nvSpPr>
        <p:spPr>
          <a:xfrm rot="5400000">
            <a:off x="4662307" y="2980266"/>
            <a:ext cx="880538" cy="1286936"/>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2" name="直線コネクタ 21"/>
          <p:cNvSpPr/>
          <p:nvPr/>
        </p:nvSpPr>
        <p:spPr>
          <a:xfrm flipV="1">
            <a:off x="5937957" y="3801075"/>
            <a:ext cx="1368000" cy="0"/>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3" name="直線コネクタ 22"/>
          <p:cNvSpPr/>
          <p:nvPr/>
        </p:nvSpPr>
        <p:spPr>
          <a:xfrm rot="5400000">
            <a:off x="5238963" y="3697916"/>
            <a:ext cx="596483" cy="824076"/>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34" name="円/楕円 33"/>
          <p:cNvSpPr/>
          <p:nvPr/>
        </p:nvSpPr>
        <p:spPr>
          <a:xfrm>
            <a:off x="2714864" y="3329410"/>
            <a:ext cx="451781" cy="451781"/>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円/楕円 34"/>
          <p:cNvSpPr/>
          <p:nvPr/>
        </p:nvSpPr>
        <p:spPr>
          <a:xfrm>
            <a:off x="3194642" y="3425367"/>
            <a:ext cx="451781" cy="451781"/>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7" name="テキスト ボックス 36"/>
          <p:cNvSpPr txBox="1"/>
          <p:nvPr/>
        </p:nvSpPr>
        <p:spPr>
          <a:xfrm>
            <a:off x="7317859" y="1030570"/>
            <a:ext cx="1005403" cy="584775"/>
          </a:xfrm>
          <a:prstGeom prst="rect">
            <a:avLst/>
          </a:prstGeom>
          <a:noFill/>
        </p:spPr>
        <p:txBody>
          <a:bodyPr wrap="none" rtlCol="0">
            <a:spAutoFit/>
          </a:bodyPr>
          <a:lstStyle/>
          <a:p>
            <a:r>
              <a:rPr kumimoji="1" lang="ja-JP" altLang="en-US" sz="3200" dirty="0" smtClean="0"/>
              <a:t>会員</a:t>
            </a:r>
            <a:endParaRPr kumimoji="1" lang="ja-JP" altLang="en-US" sz="3200" dirty="0"/>
          </a:p>
        </p:txBody>
      </p:sp>
      <p:sp>
        <p:nvSpPr>
          <p:cNvPr id="38" name="テキスト ボックス 37"/>
          <p:cNvSpPr txBox="1"/>
          <p:nvPr/>
        </p:nvSpPr>
        <p:spPr>
          <a:xfrm>
            <a:off x="7317859" y="1645158"/>
            <a:ext cx="1208985" cy="584775"/>
          </a:xfrm>
          <a:prstGeom prst="rect">
            <a:avLst/>
          </a:prstGeom>
          <a:noFill/>
        </p:spPr>
        <p:txBody>
          <a:bodyPr wrap="none" rtlCol="0">
            <a:spAutoFit/>
          </a:bodyPr>
          <a:lstStyle/>
          <a:p>
            <a:r>
              <a:rPr kumimoji="1" lang="ja-JP" altLang="en-US" sz="3200" dirty="0" smtClean="0"/>
              <a:t>クラブ</a:t>
            </a:r>
            <a:endParaRPr kumimoji="1" lang="ja-JP" altLang="en-US" sz="3200" dirty="0"/>
          </a:p>
        </p:txBody>
      </p:sp>
      <p:sp>
        <p:nvSpPr>
          <p:cNvPr id="39" name="円/楕円 38"/>
          <p:cNvSpPr/>
          <p:nvPr/>
        </p:nvSpPr>
        <p:spPr>
          <a:xfrm>
            <a:off x="2647240" y="4109156"/>
            <a:ext cx="900000" cy="90000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0" name="円/楕円 39"/>
          <p:cNvSpPr/>
          <p:nvPr/>
        </p:nvSpPr>
        <p:spPr>
          <a:xfrm>
            <a:off x="1783641" y="3584222"/>
            <a:ext cx="900000" cy="90000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5" name="テキスト ボックス 44"/>
          <p:cNvSpPr txBox="1"/>
          <p:nvPr/>
        </p:nvSpPr>
        <p:spPr>
          <a:xfrm>
            <a:off x="7317859" y="2215902"/>
            <a:ext cx="1295547" cy="584775"/>
          </a:xfrm>
          <a:prstGeom prst="rect">
            <a:avLst/>
          </a:prstGeom>
          <a:noFill/>
        </p:spPr>
        <p:txBody>
          <a:bodyPr wrap="none" rtlCol="0">
            <a:spAutoFit/>
          </a:bodyPr>
          <a:lstStyle/>
          <a:p>
            <a:r>
              <a:rPr kumimoji="1" lang="ja-JP" altLang="en-US" sz="3200" dirty="0" smtClean="0"/>
              <a:t>ゾーン</a:t>
            </a:r>
            <a:endParaRPr kumimoji="1" lang="ja-JP" altLang="en-US" sz="3200" dirty="0"/>
          </a:p>
        </p:txBody>
      </p:sp>
      <p:sp>
        <p:nvSpPr>
          <p:cNvPr id="46" name="円/楕円 45"/>
          <p:cNvSpPr/>
          <p:nvPr/>
        </p:nvSpPr>
        <p:spPr>
          <a:xfrm>
            <a:off x="863600" y="2573864"/>
            <a:ext cx="900000" cy="900000"/>
          </a:xfrm>
          <a:prstGeom prst="ellipse">
            <a:avLst/>
          </a:prstGeom>
          <a:solidFill>
            <a:srgbClr val="56565A"/>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47" name="テキスト ボックス 46"/>
          <p:cNvSpPr txBox="1"/>
          <p:nvPr/>
        </p:nvSpPr>
        <p:spPr>
          <a:xfrm>
            <a:off x="2686755" y="3397953"/>
            <a:ext cx="543739" cy="307777"/>
          </a:xfrm>
          <a:prstGeom prst="rect">
            <a:avLst/>
          </a:prstGeom>
          <a:noFill/>
        </p:spPr>
        <p:txBody>
          <a:bodyPr wrap="none" rtlCol="0">
            <a:spAutoFit/>
          </a:bodyPr>
          <a:lstStyle/>
          <a:p>
            <a:r>
              <a:rPr lang="ja-JP" altLang="en-US" sz="1400" dirty="0"/>
              <a:t>会員</a:t>
            </a:r>
            <a:endParaRPr kumimoji="1" lang="ja-JP" altLang="en-US" sz="1400" dirty="0"/>
          </a:p>
        </p:txBody>
      </p:sp>
      <p:sp>
        <p:nvSpPr>
          <p:cNvPr id="48" name="テキスト ボックス 47"/>
          <p:cNvSpPr txBox="1"/>
          <p:nvPr/>
        </p:nvSpPr>
        <p:spPr>
          <a:xfrm>
            <a:off x="3166533" y="3493909"/>
            <a:ext cx="543739" cy="307777"/>
          </a:xfrm>
          <a:prstGeom prst="rect">
            <a:avLst/>
          </a:prstGeom>
          <a:noFill/>
        </p:spPr>
        <p:txBody>
          <a:bodyPr wrap="none" rtlCol="0">
            <a:spAutoFit/>
          </a:bodyPr>
          <a:lstStyle/>
          <a:p>
            <a:r>
              <a:rPr lang="ja-JP" altLang="en-US" sz="1400" dirty="0"/>
              <a:t>会員</a:t>
            </a:r>
            <a:endParaRPr kumimoji="1" lang="ja-JP" altLang="en-US" sz="1400" dirty="0"/>
          </a:p>
        </p:txBody>
      </p:sp>
      <p:sp>
        <p:nvSpPr>
          <p:cNvPr id="49" name="テキスト ボックス 48"/>
          <p:cNvSpPr txBox="1"/>
          <p:nvPr/>
        </p:nvSpPr>
        <p:spPr>
          <a:xfrm>
            <a:off x="1789289" y="3855152"/>
            <a:ext cx="827471" cy="400110"/>
          </a:xfrm>
          <a:prstGeom prst="rect">
            <a:avLst/>
          </a:prstGeom>
          <a:noFill/>
        </p:spPr>
        <p:txBody>
          <a:bodyPr wrap="none" rtlCol="0">
            <a:spAutoFit/>
          </a:bodyPr>
          <a:lstStyle/>
          <a:p>
            <a:r>
              <a:rPr kumimoji="1" lang="ja-JP" altLang="en-US" sz="2000" b="1" dirty="0" smtClean="0"/>
              <a:t>クラブ</a:t>
            </a:r>
            <a:endParaRPr kumimoji="1" lang="ja-JP" altLang="en-US" sz="2000" b="1" dirty="0"/>
          </a:p>
        </p:txBody>
      </p:sp>
      <p:sp>
        <p:nvSpPr>
          <p:cNvPr id="50" name="テキスト ボックス 49"/>
          <p:cNvSpPr txBox="1"/>
          <p:nvPr/>
        </p:nvSpPr>
        <p:spPr>
          <a:xfrm>
            <a:off x="2675467" y="4391374"/>
            <a:ext cx="824265" cy="400110"/>
          </a:xfrm>
          <a:prstGeom prst="rect">
            <a:avLst/>
          </a:prstGeom>
          <a:noFill/>
        </p:spPr>
        <p:txBody>
          <a:bodyPr wrap="none" rtlCol="0">
            <a:spAutoFit/>
          </a:bodyPr>
          <a:lstStyle/>
          <a:p>
            <a:r>
              <a:rPr kumimoji="1" lang="ja-JP" altLang="en-US" sz="2000" b="1" dirty="0" smtClean="0"/>
              <a:t>クラブ</a:t>
            </a:r>
            <a:endParaRPr kumimoji="1" lang="ja-JP" altLang="en-US" sz="2000" b="1" dirty="0"/>
          </a:p>
        </p:txBody>
      </p:sp>
      <p:sp>
        <p:nvSpPr>
          <p:cNvPr id="51" name="テキスト ボックス 50"/>
          <p:cNvSpPr txBox="1"/>
          <p:nvPr/>
        </p:nvSpPr>
        <p:spPr>
          <a:xfrm>
            <a:off x="857955" y="2822219"/>
            <a:ext cx="881973" cy="400110"/>
          </a:xfrm>
          <a:prstGeom prst="rect">
            <a:avLst/>
          </a:prstGeom>
          <a:noFill/>
        </p:spPr>
        <p:txBody>
          <a:bodyPr wrap="none" rtlCol="0">
            <a:spAutoFit/>
          </a:bodyPr>
          <a:lstStyle/>
          <a:p>
            <a:r>
              <a:rPr kumimoji="1" lang="ja-JP" altLang="en-US" sz="2000" b="1" dirty="0" smtClean="0">
                <a:solidFill>
                  <a:schemeClr val="bg1"/>
                </a:solidFill>
              </a:rPr>
              <a:t>ゾーン</a:t>
            </a:r>
            <a:endParaRPr kumimoji="1" lang="ja-JP" altLang="en-US" sz="2000" b="1" dirty="0">
              <a:solidFill>
                <a:schemeClr val="bg1"/>
              </a:solidFill>
            </a:endParaRPr>
          </a:p>
        </p:txBody>
      </p:sp>
      <p:sp>
        <p:nvSpPr>
          <p:cNvPr id="52" name="円/楕円 51"/>
          <p:cNvSpPr/>
          <p:nvPr/>
        </p:nvSpPr>
        <p:spPr>
          <a:xfrm>
            <a:off x="699911" y="3516487"/>
            <a:ext cx="900000" cy="900000"/>
          </a:xfrm>
          <a:prstGeom prst="ellipse">
            <a:avLst/>
          </a:prstGeom>
          <a:solidFill>
            <a:srgbClr val="56565A"/>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53" name="テキスト ボックス 52"/>
          <p:cNvSpPr txBox="1"/>
          <p:nvPr/>
        </p:nvSpPr>
        <p:spPr>
          <a:xfrm>
            <a:off x="682978" y="3753553"/>
            <a:ext cx="881973" cy="400110"/>
          </a:xfrm>
          <a:prstGeom prst="rect">
            <a:avLst/>
          </a:prstGeom>
          <a:noFill/>
        </p:spPr>
        <p:txBody>
          <a:bodyPr wrap="none" rtlCol="0">
            <a:spAutoFit/>
          </a:bodyPr>
          <a:lstStyle/>
          <a:p>
            <a:r>
              <a:rPr kumimoji="1" lang="ja-JP" altLang="en-US" sz="2000" b="1" dirty="0" smtClean="0">
                <a:solidFill>
                  <a:schemeClr val="bg1"/>
                </a:solidFill>
              </a:rPr>
              <a:t>ゾーン</a:t>
            </a:r>
            <a:endParaRPr kumimoji="1" lang="ja-JP" altLang="en-US" sz="2000" b="1" dirty="0">
              <a:solidFill>
                <a:schemeClr val="bg1"/>
              </a:solidFill>
            </a:endParaRPr>
          </a:p>
        </p:txBody>
      </p:sp>
      <p:sp>
        <p:nvSpPr>
          <p:cNvPr id="54" name="テキスト ボックス 53"/>
          <p:cNvSpPr txBox="1"/>
          <p:nvPr/>
        </p:nvSpPr>
        <p:spPr>
          <a:xfrm>
            <a:off x="7317859" y="2884311"/>
            <a:ext cx="1471878" cy="584775"/>
          </a:xfrm>
          <a:prstGeom prst="rect">
            <a:avLst/>
          </a:prstGeom>
          <a:noFill/>
        </p:spPr>
        <p:txBody>
          <a:bodyPr wrap="none" rtlCol="0">
            <a:spAutoFit/>
          </a:bodyPr>
          <a:lstStyle/>
          <a:p>
            <a:r>
              <a:rPr kumimoji="1" lang="ja-JP" altLang="en-US" sz="3200" dirty="0" smtClean="0"/>
              <a:t>リジョン</a:t>
            </a:r>
            <a:endParaRPr kumimoji="1" lang="ja-JP" altLang="en-US" sz="3200" dirty="0"/>
          </a:p>
        </p:txBody>
      </p:sp>
      <p:sp>
        <p:nvSpPr>
          <p:cNvPr id="55" name="円/楕円 54"/>
          <p:cNvSpPr/>
          <p:nvPr/>
        </p:nvSpPr>
        <p:spPr>
          <a:xfrm>
            <a:off x="2974621" y="5254975"/>
            <a:ext cx="900000" cy="900000"/>
          </a:xfrm>
          <a:prstGeom prst="ellipse">
            <a:avLst/>
          </a:prstGeom>
          <a:solidFill>
            <a:srgbClr val="F0C3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56" name="テキスト ボックス 55"/>
          <p:cNvSpPr txBox="1"/>
          <p:nvPr/>
        </p:nvSpPr>
        <p:spPr>
          <a:xfrm>
            <a:off x="2923822" y="5520263"/>
            <a:ext cx="992579" cy="400110"/>
          </a:xfrm>
          <a:prstGeom prst="rect">
            <a:avLst/>
          </a:prstGeom>
          <a:noFill/>
        </p:spPr>
        <p:txBody>
          <a:bodyPr wrap="none" rtlCol="0">
            <a:spAutoFit/>
          </a:bodyPr>
          <a:lstStyle/>
          <a:p>
            <a:r>
              <a:rPr kumimoji="1" lang="ja-JP" altLang="en-US" sz="2000" b="1" dirty="0" smtClean="0"/>
              <a:t>リジョン</a:t>
            </a:r>
            <a:endParaRPr kumimoji="1" lang="ja-JP" altLang="en-US" sz="2000" b="1" dirty="0"/>
          </a:p>
        </p:txBody>
      </p:sp>
      <p:sp>
        <p:nvSpPr>
          <p:cNvPr id="57" name="円/楕円 56"/>
          <p:cNvSpPr/>
          <p:nvPr/>
        </p:nvSpPr>
        <p:spPr>
          <a:xfrm>
            <a:off x="3849510" y="4842930"/>
            <a:ext cx="900000" cy="900000"/>
          </a:xfrm>
          <a:prstGeom prst="ellipse">
            <a:avLst/>
          </a:prstGeom>
          <a:solidFill>
            <a:srgbClr val="F0C30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58" name="テキスト ボックス 57"/>
          <p:cNvSpPr txBox="1"/>
          <p:nvPr/>
        </p:nvSpPr>
        <p:spPr>
          <a:xfrm>
            <a:off x="3798711" y="5108218"/>
            <a:ext cx="992579" cy="400110"/>
          </a:xfrm>
          <a:prstGeom prst="rect">
            <a:avLst/>
          </a:prstGeom>
          <a:noFill/>
        </p:spPr>
        <p:txBody>
          <a:bodyPr wrap="none" rtlCol="0">
            <a:spAutoFit/>
          </a:bodyPr>
          <a:lstStyle/>
          <a:p>
            <a:r>
              <a:rPr kumimoji="1" lang="ja-JP" altLang="en-US" sz="2000" b="1" dirty="0" smtClean="0"/>
              <a:t>リジョン</a:t>
            </a:r>
            <a:endParaRPr kumimoji="1" lang="ja-JP" altLang="en-US" sz="2000" b="1" dirty="0"/>
          </a:p>
        </p:txBody>
      </p:sp>
      <p:sp>
        <p:nvSpPr>
          <p:cNvPr id="59" name="テキスト ボックス 58"/>
          <p:cNvSpPr txBox="1"/>
          <p:nvPr/>
        </p:nvSpPr>
        <p:spPr>
          <a:xfrm>
            <a:off x="7317859" y="3564010"/>
            <a:ext cx="1005403" cy="584775"/>
          </a:xfrm>
          <a:prstGeom prst="rect">
            <a:avLst/>
          </a:prstGeom>
          <a:noFill/>
        </p:spPr>
        <p:txBody>
          <a:bodyPr wrap="none" rtlCol="0">
            <a:spAutoFit/>
          </a:bodyPr>
          <a:lstStyle/>
          <a:p>
            <a:r>
              <a:rPr kumimoji="1" lang="ja-JP" altLang="en-US" sz="3200" dirty="0" smtClean="0"/>
              <a:t>地区</a:t>
            </a:r>
            <a:endParaRPr kumimoji="1" lang="ja-JP" altLang="en-US" sz="3200" dirty="0"/>
          </a:p>
        </p:txBody>
      </p:sp>
      <p:sp>
        <p:nvSpPr>
          <p:cNvPr id="61" name="円/楕円 60"/>
          <p:cNvSpPr/>
          <p:nvPr/>
        </p:nvSpPr>
        <p:spPr>
          <a:xfrm>
            <a:off x="5277555" y="4809063"/>
            <a:ext cx="900000" cy="900000"/>
          </a:xfrm>
          <a:prstGeom prst="ellipse">
            <a:avLst/>
          </a:prstGeom>
          <a:solidFill>
            <a:schemeClr val="tx2"/>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62" name="テキスト ボックス 61"/>
          <p:cNvSpPr txBox="1"/>
          <p:nvPr/>
        </p:nvSpPr>
        <p:spPr>
          <a:xfrm>
            <a:off x="5377139" y="5059008"/>
            <a:ext cx="700833" cy="400110"/>
          </a:xfrm>
          <a:prstGeom prst="rect">
            <a:avLst/>
          </a:prstGeom>
          <a:noFill/>
        </p:spPr>
        <p:txBody>
          <a:bodyPr wrap="none" rtlCol="0">
            <a:spAutoFit/>
          </a:bodyPr>
          <a:lstStyle/>
          <a:p>
            <a:r>
              <a:rPr kumimoji="1" lang="ja-JP" altLang="en-US" sz="2000" b="1" dirty="0" smtClean="0">
                <a:solidFill>
                  <a:schemeClr val="bg1"/>
                </a:solidFill>
              </a:rPr>
              <a:t>地区</a:t>
            </a:r>
            <a:endParaRPr kumimoji="1" lang="ja-JP" altLang="en-US" sz="2000" b="1" dirty="0">
              <a:solidFill>
                <a:schemeClr val="bg1"/>
              </a:solidFill>
            </a:endParaRPr>
          </a:p>
        </p:txBody>
      </p:sp>
      <p:sp>
        <p:nvSpPr>
          <p:cNvPr id="63" name="円/楕円 62"/>
          <p:cNvSpPr/>
          <p:nvPr/>
        </p:nvSpPr>
        <p:spPr>
          <a:xfrm>
            <a:off x="5802488" y="3866441"/>
            <a:ext cx="900000" cy="900000"/>
          </a:xfrm>
          <a:prstGeom prst="ellipse">
            <a:avLst/>
          </a:prstGeom>
          <a:solidFill>
            <a:schemeClr val="tx2"/>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64" name="テキスト ボックス 63"/>
          <p:cNvSpPr txBox="1"/>
          <p:nvPr/>
        </p:nvSpPr>
        <p:spPr>
          <a:xfrm>
            <a:off x="5902072" y="4116386"/>
            <a:ext cx="700833" cy="400110"/>
          </a:xfrm>
          <a:prstGeom prst="rect">
            <a:avLst/>
          </a:prstGeom>
          <a:noFill/>
        </p:spPr>
        <p:txBody>
          <a:bodyPr wrap="none" rtlCol="0">
            <a:spAutoFit/>
          </a:bodyPr>
          <a:lstStyle/>
          <a:p>
            <a:r>
              <a:rPr kumimoji="1" lang="ja-JP" altLang="en-US" sz="2000" b="1" dirty="0" smtClean="0">
                <a:solidFill>
                  <a:schemeClr val="bg1"/>
                </a:solidFill>
              </a:rPr>
              <a:t>地区</a:t>
            </a:r>
            <a:endParaRPr kumimoji="1" lang="ja-JP" altLang="en-US" sz="2000" b="1" dirty="0">
              <a:solidFill>
                <a:schemeClr val="bg1"/>
              </a:solidFill>
            </a:endParaRPr>
          </a:p>
        </p:txBody>
      </p:sp>
      <p:sp>
        <p:nvSpPr>
          <p:cNvPr id="65" name="直線コネクタ 64"/>
          <p:cNvSpPr/>
          <p:nvPr/>
        </p:nvSpPr>
        <p:spPr>
          <a:xfrm flipV="1">
            <a:off x="6293557" y="4967109"/>
            <a:ext cx="1044000" cy="0"/>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66" name="テキスト ボックス 65"/>
          <p:cNvSpPr txBox="1"/>
          <p:nvPr/>
        </p:nvSpPr>
        <p:spPr>
          <a:xfrm>
            <a:off x="7317859" y="4690534"/>
            <a:ext cx="1826141" cy="584775"/>
          </a:xfrm>
          <a:prstGeom prst="rect">
            <a:avLst/>
          </a:prstGeom>
          <a:noFill/>
        </p:spPr>
        <p:txBody>
          <a:bodyPr wrap="none" rtlCol="0">
            <a:spAutoFit/>
          </a:bodyPr>
          <a:lstStyle/>
          <a:p>
            <a:r>
              <a:rPr kumimoji="1" lang="ja-JP" altLang="en-US" sz="3200" dirty="0" smtClean="0"/>
              <a:t>複合地区</a:t>
            </a:r>
            <a:endParaRPr kumimoji="1" lang="ja-JP" altLang="en-US" sz="3200" dirty="0"/>
          </a:p>
        </p:txBody>
      </p:sp>
      <p:sp>
        <p:nvSpPr>
          <p:cNvPr id="68" name="円/楕円 67"/>
          <p:cNvSpPr/>
          <p:nvPr/>
        </p:nvSpPr>
        <p:spPr>
          <a:xfrm>
            <a:off x="141112" y="5507065"/>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280206" y="5708119"/>
            <a:ext cx="700833" cy="707886"/>
          </a:xfrm>
          <a:prstGeom prst="rect">
            <a:avLst/>
          </a:prstGeom>
          <a:noFill/>
        </p:spPr>
        <p:txBody>
          <a:bodyPr wrap="none" rtlCol="0">
            <a:spAutoFit/>
          </a:bodyPr>
          <a:lstStyle/>
          <a:p>
            <a:r>
              <a:rPr kumimoji="1" lang="ja-JP" altLang="en-US" sz="2000" b="1" dirty="0" smtClean="0">
                <a:solidFill>
                  <a:schemeClr val="bg1"/>
                </a:solidFill>
              </a:rPr>
              <a:t>複合</a:t>
            </a:r>
            <a:endParaRPr kumimoji="1" lang="en-US" altLang="ja-JP" sz="2000" b="1" dirty="0" smtClean="0">
              <a:solidFill>
                <a:schemeClr val="bg1"/>
              </a:solidFill>
            </a:endParaRPr>
          </a:p>
          <a:p>
            <a:r>
              <a:rPr kumimoji="1" lang="ja-JP" altLang="en-US" sz="2000" b="1" dirty="0" smtClean="0">
                <a:solidFill>
                  <a:schemeClr val="bg1"/>
                </a:solidFill>
              </a:rPr>
              <a:t>地区</a:t>
            </a:r>
            <a:endParaRPr kumimoji="1" lang="ja-JP" altLang="en-US" sz="2000" b="1" dirty="0">
              <a:solidFill>
                <a:schemeClr val="bg1"/>
              </a:solidFill>
            </a:endParaRPr>
          </a:p>
        </p:txBody>
      </p:sp>
      <p:sp>
        <p:nvSpPr>
          <p:cNvPr id="70" name="円/楕円 69"/>
          <p:cNvSpPr/>
          <p:nvPr/>
        </p:nvSpPr>
        <p:spPr>
          <a:xfrm>
            <a:off x="124179" y="1076176"/>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263273" y="1277230"/>
            <a:ext cx="700833" cy="707886"/>
          </a:xfrm>
          <a:prstGeom prst="rect">
            <a:avLst/>
          </a:prstGeom>
          <a:noFill/>
        </p:spPr>
        <p:txBody>
          <a:bodyPr wrap="none" rtlCol="0">
            <a:spAutoFit/>
          </a:bodyPr>
          <a:lstStyle/>
          <a:p>
            <a:r>
              <a:rPr kumimoji="1" lang="ja-JP" altLang="en-US" sz="2000" b="1" dirty="0" smtClean="0">
                <a:solidFill>
                  <a:schemeClr val="bg1"/>
                </a:solidFill>
              </a:rPr>
              <a:t>複合</a:t>
            </a:r>
            <a:endParaRPr kumimoji="1" lang="en-US" altLang="ja-JP" sz="2000" b="1" dirty="0" smtClean="0">
              <a:solidFill>
                <a:schemeClr val="bg1"/>
              </a:solidFill>
            </a:endParaRPr>
          </a:p>
          <a:p>
            <a:r>
              <a:rPr kumimoji="1" lang="ja-JP" altLang="en-US" sz="2000" b="1" dirty="0" smtClean="0">
                <a:solidFill>
                  <a:schemeClr val="bg1"/>
                </a:solidFill>
              </a:rPr>
              <a:t>地区</a:t>
            </a:r>
            <a:endParaRPr kumimoji="1" lang="ja-JP" altLang="en-US" sz="2000" b="1" dirty="0">
              <a:solidFill>
                <a:schemeClr val="bg1"/>
              </a:solidFill>
            </a:endParaRPr>
          </a:p>
        </p:txBody>
      </p:sp>
      <p:sp>
        <p:nvSpPr>
          <p:cNvPr id="72" name="直線コネクタ 71"/>
          <p:cNvSpPr/>
          <p:nvPr/>
        </p:nvSpPr>
        <p:spPr>
          <a:xfrm flipV="1">
            <a:off x="6152444" y="6124220"/>
            <a:ext cx="1188000" cy="0"/>
          </a:xfrm>
          <a:prstGeom prst="line">
            <a:avLst/>
          </a:prstGeom>
          <a:ln w="28575">
            <a:solidFill>
              <a:schemeClr val="tx1"/>
            </a:solidFill>
          </a:ln>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73" name="テキスト ボックス 72"/>
          <p:cNvSpPr txBox="1"/>
          <p:nvPr/>
        </p:nvSpPr>
        <p:spPr>
          <a:xfrm>
            <a:off x="7317859" y="5847645"/>
            <a:ext cx="1826141" cy="584775"/>
          </a:xfrm>
          <a:prstGeom prst="rect">
            <a:avLst/>
          </a:prstGeom>
          <a:noFill/>
        </p:spPr>
        <p:txBody>
          <a:bodyPr wrap="none" rtlCol="0">
            <a:spAutoFit/>
          </a:bodyPr>
          <a:lstStyle/>
          <a:p>
            <a:r>
              <a:rPr kumimoji="1" lang="ja-JP" altLang="en-US" sz="3200" dirty="0" smtClean="0"/>
              <a:t>会則地域</a:t>
            </a:r>
            <a:endParaRPr kumimoji="1" lang="ja-JP" altLang="en-US" sz="3200" dirty="0"/>
          </a:p>
        </p:txBody>
      </p:sp>
      <p:pic>
        <p:nvPicPr>
          <p:cNvPr id="74" name="図 73"/>
          <p:cNvPicPr>
            <a:picLocks noChangeAspect="1"/>
          </p:cNvPicPr>
          <p:nvPr/>
        </p:nvPicPr>
        <p:blipFill rotWithShape="1">
          <a:blip r:embed="rId2">
            <a:extLst>
              <a:ext uri="{28A0092B-C50C-407E-A947-70E740481C1C}">
                <a14:useLocalDpi xmlns:a14="http://schemas.microsoft.com/office/drawing/2010/main" val="0"/>
              </a:ext>
            </a:extLst>
          </a:blip>
          <a:srcRect t="32391" b="53562"/>
          <a:stretch/>
        </p:blipFill>
        <p:spPr>
          <a:xfrm>
            <a:off x="0" y="0"/>
            <a:ext cx="9144000" cy="722489"/>
          </a:xfrm>
          <a:prstGeom prst="rect">
            <a:avLst/>
          </a:prstGeom>
        </p:spPr>
      </p:pic>
      <p:sp>
        <p:nvSpPr>
          <p:cNvPr id="75" name="正方形/長方形 74"/>
          <p:cNvSpPr/>
          <p:nvPr/>
        </p:nvSpPr>
        <p:spPr>
          <a:xfrm>
            <a:off x="0" y="1"/>
            <a:ext cx="9144000" cy="7563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76" name="テキスト ボックス 75"/>
          <p:cNvSpPr txBox="1"/>
          <p:nvPr/>
        </p:nvSpPr>
        <p:spPr>
          <a:xfrm>
            <a:off x="1769380" y="45156"/>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4000" dirty="0">
              <a:solidFill>
                <a:schemeClr val="bg1"/>
              </a:solidFill>
              <a:effectLst>
                <a:outerShdw blurRad="38100" dist="38100" dir="2700000" algn="tl">
                  <a:srgbClr val="000000">
                    <a:alpha val="43137"/>
                  </a:srgbClr>
                </a:outerShdw>
              </a:effectLst>
              <a:latin typeface="+mj-ea"/>
              <a:ea typeface="+mj-ea"/>
            </a:endParaRPr>
          </a:p>
        </p:txBody>
      </p:sp>
      <p:sp>
        <p:nvSpPr>
          <p:cNvPr id="2" name="テキスト ボックス 1"/>
          <p:cNvSpPr txBox="1"/>
          <p:nvPr/>
        </p:nvSpPr>
        <p:spPr>
          <a:xfrm>
            <a:off x="7877146" y="3306725"/>
            <a:ext cx="1298753" cy="369332"/>
          </a:xfrm>
          <a:prstGeom prst="rect">
            <a:avLst/>
          </a:prstGeom>
          <a:noFill/>
        </p:spPr>
        <p:txBody>
          <a:bodyPr wrap="none" rtlCol="0">
            <a:spAutoFit/>
          </a:bodyPr>
          <a:lstStyle/>
          <a:p>
            <a:r>
              <a:rPr kumimoji="1" lang="en-US" altLang="ja-JP" dirty="0" smtClean="0">
                <a:solidFill>
                  <a:schemeClr val="tx2"/>
                </a:solidFill>
              </a:rPr>
              <a:t>10-16</a:t>
            </a:r>
            <a:r>
              <a:rPr kumimoji="1" lang="ja-JP" altLang="en-US" dirty="0" smtClean="0">
                <a:solidFill>
                  <a:schemeClr val="tx2"/>
                </a:solidFill>
              </a:rPr>
              <a:t>クラブ</a:t>
            </a:r>
            <a:endParaRPr kumimoji="1" lang="ja-JP" altLang="en-US" dirty="0">
              <a:solidFill>
                <a:schemeClr val="tx2"/>
              </a:solidFill>
            </a:endParaRPr>
          </a:p>
        </p:txBody>
      </p:sp>
      <p:sp>
        <p:nvSpPr>
          <p:cNvPr id="77" name="テキスト ボックス 76"/>
          <p:cNvSpPr txBox="1"/>
          <p:nvPr/>
        </p:nvSpPr>
        <p:spPr>
          <a:xfrm>
            <a:off x="8111184" y="2597886"/>
            <a:ext cx="1064715" cy="369332"/>
          </a:xfrm>
          <a:prstGeom prst="rect">
            <a:avLst/>
          </a:prstGeom>
          <a:noFill/>
        </p:spPr>
        <p:txBody>
          <a:bodyPr wrap="none" rtlCol="0">
            <a:spAutoFit/>
          </a:bodyPr>
          <a:lstStyle/>
          <a:p>
            <a:r>
              <a:rPr kumimoji="1" lang="en-US" altLang="ja-JP" dirty="0" smtClean="0">
                <a:solidFill>
                  <a:schemeClr val="tx2"/>
                </a:solidFill>
              </a:rPr>
              <a:t>4-8</a:t>
            </a:r>
            <a:r>
              <a:rPr kumimoji="1" lang="ja-JP" altLang="en-US" dirty="0" smtClean="0">
                <a:solidFill>
                  <a:schemeClr val="tx2"/>
                </a:solidFill>
              </a:rPr>
              <a:t>クラブ</a:t>
            </a:r>
            <a:endParaRPr kumimoji="1" lang="ja-JP" altLang="en-US" dirty="0">
              <a:solidFill>
                <a:schemeClr val="tx2"/>
              </a:solidFill>
            </a:endParaRPr>
          </a:p>
        </p:txBody>
      </p:sp>
      <p:sp>
        <p:nvSpPr>
          <p:cNvPr id="78" name="テキスト ボックス 77"/>
          <p:cNvSpPr txBox="1"/>
          <p:nvPr/>
        </p:nvSpPr>
        <p:spPr>
          <a:xfrm>
            <a:off x="8242206" y="3863179"/>
            <a:ext cx="883575" cy="369332"/>
          </a:xfrm>
          <a:prstGeom prst="rect">
            <a:avLst/>
          </a:prstGeom>
          <a:noFill/>
        </p:spPr>
        <p:txBody>
          <a:bodyPr wrap="none" rtlCol="0">
            <a:spAutoFit/>
          </a:bodyPr>
          <a:lstStyle/>
          <a:p>
            <a:r>
              <a:rPr kumimoji="1" lang="en-US" altLang="ja-JP" dirty="0" smtClean="0">
                <a:solidFill>
                  <a:schemeClr val="tx2"/>
                </a:solidFill>
              </a:rPr>
              <a:t>1250</a:t>
            </a:r>
            <a:r>
              <a:rPr kumimoji="1" lang="ja-JP" altLang="en-US" dirty="0" smtClean="0">
                <a:solidFill>
                  <a:schemeClr val="tx2"/>
                </a:solidFill>
              </a:rPr>
              <a:t>人</a:t>
            </a:r>
            <a:endParaRPr kumimoji="1" lang="ja-JP" altLang="en-US" dirty="0">
              <a:solidFill>
                <a:schemeClr val="tx2"/>
              </a:solidFill>
            </a:endParaRPr>
          </a:p>
        </p:txBody>
      </p:sp>
      <p:sp>
        <p:nvSpPr>
          <p:cNvPr id="79" name="テキスト ボックス 78"/>
          <p:cNvSpPr txBox="1"/>
          <p:nvPr/>
        </p:nvSpPr>
        <p:spPr>
          <a:xfrm>
            <a:off x="8479670" y="1920878"/>
            <a:ext cx="649537" cy="369332"/>
          </a:xfrm>
          <a:prstGeom prst="rect">
            <a:avLst/>
          </a:prstGeom>
          <a:noFill/>
        </p:spPr>
        <p:txBody>
          <a:bodyPr wrap="none" rtlCol="0">
            <a:spAutoFit/>
          </a:bodyPr>
          <a:lstStyle/>
          <a:p>
            <a:pPr algn="r"/>
            <a:r>
              <a:rPr kumimoji="1" lang="en-US" altLang="ja-JP" dirty="0" smtClean="0">
                <a:solidFill>
                  <a:schemeClr val="tx2"/>
                </a:solidFill>
              </a:rPr>
              <a:t>20</a:t>
            </a:r>
            <a:r>
              <a:rPr kumimoji="1" lang="ja-JP" altLang="en-US" dirty="0" smtClean="0">
                <a:solidFill>
                  <a:schemeClr val="tx2"/>
                </a:solidFill>
              </a:rPr>
              <a:t>人</a:t>
            </a:r>
            <a:endParaRPr kumimoji="1" lang="ja-JP" altLang="en-US" dirty="0">
              <a:solidFill>
                <a:schemeClr val="tx2"/>
              </a:solidFill>
            </a:endParaRPr>
          </a:p>
        </p:txBody>
      </p:sp>
    </p:spTree>
    <p:extLst>
      <p:ext uri="{BB962C8B-B14F-4D97-AF65-F5344CB8AC3E}">
        <p14:creationId xmlns:p14="http://schemas.microsoft.com/office/powerpoint/2010/main" val="76408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50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5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childTnLst>
                          </p:cTn>
                        </p:par>
                        <p:par>
                          <p:cTn id="33" fill="hold">
                            <p:stCondLst>
                              <p:cond delay="2000"/>
                            </p:stCondLst>
                            <p:childTnLst>
                              <p:par>
                                <p:cTn id="34" presetID="10" presetClass="entr" presetSubtype="0" fill="hold" grpId="0" nodeType="afterEffect">
                                  <p:stCondLst>
                                    <p:cond delay="50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nodeType="withEffect">
                                  <p:stCondLst>
                                    <p:cond delay="50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nodeType="withEffect">
                                  <p:stCondLst>
                                    <p:cond delay="50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par>
                          <p:cTn id="46" fill="hold">
                            <p:stCondLst>
                              <p:cond delay="3000"/>
                            </p:stCondLst>
                            <p:childTnLst>
                              <p:par>
                                <p:cTn id="47" presetID="10" presetClass="entr" presetSubtype="0" fill="hold" nodeType="afterEffect">
                                  <p:stCondLst>
                                    <p:cond delay="5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nodeType="withEffect">
                                  <p:stCondLst>
                                    <p:cond delay="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5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childTnLst>
                          </p:cTn>
                        </p:par>
                        <p:par>
                          <p:cTn id="62" fill="hold">
                            <p:stCondLst>
                              <p:cond delay="4000"/>
                            </p:stCondLst>
                            <p:childTnLst>
                              <p:par>
                                <p:cTn id="63" presetID="10" presetClass="entr" presetSubtype="0" fill="hold" grpId="0" nodeType="afterEffect">
                                  <p:stCondLst>
                                    <p:cond delay="50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nodeType="withEffect">
                                  <p:stCondLst>
                                    <p:cond delay="50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nodeType="withEffect">
                                  <p:stCondLst>
                                    <p:cond delay="50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childTnLst>
                          </p:cTn>
                        </p:par>
                        <p:par>
                          <p:cTn id="75" fill="hold">
                            <p:stCondLst>
                              <p:cond delay="5000"/>
                            </p:stCondLst>
                            <p:childTnLst>
                              <p:par>
                                <p:cTn id="76" presetID="10" presetClass="entr" presetSubtype="0" fill="hold" nodeType="afterEffect">
                                  <p:stCondLst>
                                    <p:cond delay="50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par>
                                <p:cTn id="79" presetID="10" presetClass="entr" presetSubtype="0" fill="hold" nodeType="withEffect">
                                  <p:stCondLst>
                                    <p:cond delay="50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par>
                                <p:cTn id="82" presetID="10" presetClass="entr" presetSubtype="0" fill="hold" nodeType="withEffect">
                                  <p:stCondLst>
                                    <p:cond delay="50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par>
                                <p:cTn id="85" presetID="10" presetClass="entr" presetSubtype="0" fill="hold" grpId="0" nodeType="withEffect">
                                  <p:stCondLst>
                                    <p:cond delay="50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par>
                          <p:cTn id="91" fill="hold">
                            <p:stCondLst>
                              <p:cond delay="6000"/>
                            </p:stCondLst>
                            <p:childTnLst>
                              <p:par>
                                <p:cTn id="92" presetID="10" presetClass="entr" presetSubtype="0" fill="hold" nodeType="afterEffect">
                                  <p:stCondLst>
                                    <p:cond delay="50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500"/>
                                        <p:tgtEl>
                                          <p:spTgt spid="57"/>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500"/>
                                        <p:tgtEl>
                                          <p:spTgt spid="58"/>
                                        </p:tgtEl>
                                      </p:cBhvr>
                                    </p:animEffect>
                                  </p:childTnLst>
                                </p:cTn>
                              </p:par>
                              <p:par>
                                <p:cTn id="98" presetID="10" presetClass="entr" presetSubtype="0" fill="hold" grpId="0" nodeType="withEffect">
                                  <p:stCondLst>
                                    <p:cond delay="50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500"/>
                                        <p:tgtEl>
                                          <p:spTgt spid="56"/>
                                        </p:tgtEl>
                                      </p:cBhvr>
                                    </p:animEffect>
                                  </p:childTnLst>
                                </p:cTn>
                              </p:par>
                              <p:par>
                                <p:cTn id="101" presetID="10" presetClass="entr" presetSubtype="0" fill="hold" nodeType="withEffect">
                                  <p:stCondLst>
                                    <p:cond delay="50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500"/>
                                        <p:tgtEl>
                                          <p:spTgt spid="55"/>
                                        </p:tgtEl>
                                      </p:cBhvr>
                                    </p:animEffect>
                                  </p:childTnLst>
                                </p:cTn>
                              </p:par>
                            </p:childTnLst>
                          </p:cTn>
                        </p:par>
                        <p:par>
                          <p:cTn id="104" fill="hold">
                            <p:stCondLst>
                              <p:cond delay="7000"/>
                            </p:stCondLst>
                            <p:childTnLst>
                              <p:par>
                                <p:cTn id="105" presetID="10" presetClass="entr" presetSubtype="0" fill="hold" nodeType="afterEffect">
                                  <p:stCondLst>
                                    <p:cond delay="50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par>
                                <p:cTn id="108" presetID="10" presetClass="entr" presetSubtype="0" fill="hold" nodeType="withEffect">
                                  <p:stCondLst>
                                    <p:cond delay="50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nodeType="withEffect">
                                  <p:stCondLst>
                                    <p:cond delay="500"/>
                                  </p:stCondLst>
                                  <p:childTnLst>
                                    <p:set>
                                      <p:cBhvr>
                                        <p:cTn id="112" dur="1" fill="hold">
                                          <p:stCondLst>
                                            <p:cond delay="0"/>
                                          </p:stCondLst>
                                        </p:cTn>
                                        <p:tgtEl>
                                          <p:spTgt spid="22"/>
                                        </p:tgtEl>
                                        <p:attrNameLst>
                                          <p:attrName>style.visibility</p:attrName>
                                        </p:attrNameLst>
                                      </p:cBhvr>
                                      <p:to>
                                        <p:strVal val="visible"/>
                                      </p:to>
                                    </p:set>
                                    <p:animEffect transition="in" filter="fade">
                                      <p:cBhvr>
                                        <p:cTn id="113" dur="500"/>
                                        <p:tgtEl>
                                          <p:spTgt spid="22"/>
                                        </p:tgtEl>
                                      </p:cBhvr>
                                    </p:animEffect>
                                  </p:childTnLst>
                                </p:cTn>
                              </p:par>
                              <p:par>
                                <p:cTn id="114" presetID="10" presetClass="entr" presetSubtype="0" fill="hold" grpId="0" nodeType="withEffect">
                                  <p:stCondLst>
                                    <p:cond delay="50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500"/>
                                        <p:tgtEl>
                                          <p:spTgt spid="59"/>
                                        </p:tgtEl>
                                      </p:cBhvr>
                                    </p:animEffect>
                                  </p:childTnLst>
                                </p:cTn>
                              </p:par>
                              <p:par>
                                <p:cTn id="117" presetID="10" presetClass="entr" presetSubtype="0" fill="hold" grpId="0" nodeType="withEffect">
                                  <p:stCondLst>
                                    <p:cond delay="500"/>
                                  </p:stCondLst>
                                  <p:childTnLst>
                                    <p:set>
                                      <p:cBhvr>
                                        <p:cTn id="118" dur="1" fill="hold">
                                          <p:stCondLst>
                                            <p:cond delay="0"/>
                                          </p:stCondLst>
                                        </p:cTn>
                                        <p:tgtEl>
                                          <p:spTgt spid="78"/>
                                        </p:tgtEl>
                                        <p:attrNameLst>
                                          <p:attrName>style.visibility</p:attrName>
                                        </p:attrNameLst>
                                      </p:cBhvr>
                                      <p:to>
                                        <p:strVal val="visible"/>
                                      </p:to>
                                    </p:set>
                                    <p:animEffect transition="in" filter="fade">
                                      <p:cBhvr>
                                        <p:cTn id="119" dur="500"/>
                                        <p:tgtEl>
                                          <p:spTgt spid="78"/>
                                        </p:tgtEl>
                                      </p:cBhvr>
                                    </p:animEffect>
                                  </p:childTnLst>
                                </p:cTn>
                              </p:par>
                            </p:childTnLst>
                          </p:cTn>
                        </p:par>
                        <p:par>
                          <p:cTn id="120" fill="hold">
                            <p:stCondLst>
                              <p:cond delay="8000"/>
                            </p:stCondLst>
                            <p:childTnLst>
                              <p:par>
                                <p:cTn id="121" presetID="10" presetClass="entr" presetSubtype="0" fill="hold" grpId="0" nodeType="afterEffect">
                                  <p:stCondLst>
                                    <p:cond delay="500"/>
                                  </p:stCondLst>
                                  <p:childTnLst>
                                    <p:set>
                                      <p:cBhvr>
                                        <p:cTn id="122" dur="1" fill="hold">
                                          <p:stCondLst>
                                            <p:cond delay="0"/>
                                          </p:stCondLst>
                                        </p:cTn>
                                        <p:tgtEl>
                                          <p:spTgt spid="62"/>
                                        </p:tgtEl>
                                        <p:attrNameLst>
                                          <p:attrName>style.visibility</p:attrName>
                                        </p:attrNameLst>
                                      </p:cBhvr>
                                      <p:to>
                                        <p:strVal val="visible"/>
                                      </p:to>
                                    </p:set>
                                    <p:animEffect transition="in" filter="fade">
                                      <p:cBhvr>
                                        <p:cTn id="123" dur="500"/>
                                        <p:tgtEl>
                                          <p:spTgt spid="62"/>
                                        </p:tgtEl>
                                      </p:cBhvr>
                                    </p:animEffect>
                                  </p:childTnLst>
                                </p:cTn>
                              </p:par>
                              <p:par>
                                <p:cTn id="124" presetID="10" presetClass="entr" presetSubtype="0" fill="hold" nodeType="withEffect">
                                  <p:stCondLst>
                                    <p:cond delay="500"/>
                                  </p:stCondLst>
                                  <p:childTnLst>
                                    <p:set>
                                      <p:cBhvr>
                                        <p:cTn id="125" dur="1" fill="hold">
                                          <p:stCondLst>
                                            <p:cond delay="0"/>
                                          </p:stCondLst>
                                        </p:cTn>
                                        <p:tgtEl>
                                          <p:spTgt spid="61"/>
                                        </p:tgtEl>
                                        <p:attrNameLst>
                                          <p:attrName>style.visibility</p:attrName>
                                        </p:attrNameLst>
                                      </p:cBhvr>
                                      <p:to>
                                        <p:strVal val="visible"/>
                                      </p:to>
                                    </p:set>
                                    <p:animEffect transition="in" filter="fade">
                                      <p:cBhvr>
                                        <p:cTn id="126" dur="500"/>
                                        <p:tgtEl>
                                          <p:spTgt spid="61"/>
                                        </p:tgtEl>
                                      </p:cBhvr>
                                    </p:animEffect>
                                  </p:childTnLst>
                                </p:cTn>
                              </p:par>
                              <p:par>
                                <p:cTn id="127" presetID="10" presetClass="entr" presetSubtype="0" fill="hold" grpId="0" nodeType="withEffect">
                                  <p:stCondLst>
                                    <p:cond delay="500"/>
                                  </p:stCondLst>
                                  <p:childTnLst>
                                    <p:set>
                                      <p:cBhvr>
                                        <p:cTn id="128" dur="1" fill="hold">
                                          <p:stCondLst>
                                            <p:cond delay="0"/>
                                          </p:stCondLst>
                                        </p:cTn>
                                        <p:tgtEl>
                                          <p:spTgt spid="64"/>
                                        </p:tgtEl>
                                        <p:attrNameLst>
                                          <p:attrName>style.visibility</p:attrName>
                                        </p:attrNameLst>
                                      </p:cBhvr>
                                      <p:to>
                                        <p:strVal val="visible"/>
                                      </p:to>
                                    </p:set>
                                    <p:animEffect transition="in" filter="fade">
                                      <p:cBhvr>
                                        <p:cTn id="129" dur="500"/>
                                        <p:tgtEl>
                                          <p:spTgt spid="64"/>
                                        </p:tgtEl>
                                      </p:cBhvr>
                                    </p:animEffect>
                                  </p:childTnLst>
                                </p:cTn>
                              </p:par>
                              <p:par>
                                <p:cTn id="130" presetID="10" presetClass="entr" presetSubtype="0" fill="hold" nodeType="withEffect">
                                  <p:stCondLst>
                                    <p:cond delay="500"/>
                                  </p:stCondLst>
                                  <p:childTnLst>
                                    <p:set>
                                      <p:cBhvr>
                                        <p:cTn id="131" dur="1" fill="hold">
                                          <p:stCondLst>
                                            <p:cond delay="0"/>
                                          </p:stCondLst>
                                        </p:cTn>
                                        <p:tgtEl>
                                          <p:spTgt spid="63"/>
                                        </p:tgtEl>
                                        <p:attrNameLst>
                                          <p:attrName>style.visibility</p:attrName>
                                        </p:attrNameLst>
                                      </p:cBhvr>
                                      <p:to>
                                        <p:strVal val="visible"/>
                                      </p:to>
                                    </p:set>
                                    <p:animEffect transition="in" filter="fade">
                                      <p:cBhvr>
                                        <p:cTn id="132" dur="500"/>
                                        <p:tgtEl>
                                          <p:spTgt spid="63"/>
                                        </p:tgtEl>
                                      </p:cBhvr>
                                    </p:animEffect>
                                  </p:childTnLst>
                                </p:cTn>
                              </p:par>
                            </p:childTnLst>
                          </p:cTn>
                        </p:par>
                        <p:par>
                          <p:cTn id="133" fill="hold">
                            <p:stCondLst>
                              <p:cond delay="9000"/>
                            </p:stCondLst>
                            <p:childTnLst>
                              <p:par>
                                <p:cTn id="134" presetID="10" presetClass="entr" presetSubtype="0" fill="hold" grpId="0" nodeType="afterEffect">
                                  <p:stCondLst>
                                    <p:cond delay="500"/>
                                  </p:stCondLst>
                                  <p:childTnLst>
                                    <p:set>
                                      <p:cBhvr>
                                        <p:cTn id="135" dur="1" fill="hold">
                                          <p:stCondLst>
                                            <p:cond delay="0"/>
                                          </p:stCondLst>
                                        </p:cTn>
                                        <p:tgtEl>
                                          <p:spTgt spid="60"/>
                                        </p:tgtEl>
                                        <p:attrNameLst>
                                          <p:attrName>style.visibility</p:attrName>
                                        </p:attrNameLst>
                                      </p:cBhvr>
                                      <p:to>
                                        <p:strVal val="visible"/>
                                      </p:to>
                                    </p:set>
                                    <p:animEffect transition="in" filter="fade">
                                      <p:cBhvr>
                                        <p:cTn id="136" dur="500"/>
                                        <p:tgtEl>
                                          <p:spTgt spid="60"/>
                                        </p:tgtEl>
                                      </p:cBhvr>
                                    </p:animEffect>
                                  </p:childTnLst>
                                </p:cTn>
                              </p:par>
                              <p:par>
                                <p:cTn id="137" presetID="10" presetClass="entr" presetSubtype="0" fill="hold" nodeType="withEffect">
                                  <p:stCondLst>
                                    <p:cond delay="500"/>
                                  </p:stCondLst>
                                  <p:childTnLst>
                                    <p:set>
                                      <p:cBhvr>
                                        <p:cTn id="138" dur="1" fill="hold">
                                          <p:stCondLst>
                                            <p:cond delay="0"/>
                                          </p:stCondLst>
                                        </p:cTn>
                                        <p:tgtEl>
                                          <p:spTgt spid="65"/>
                                        </p:tgtEl>
                                        <p:attrNameLst>
                                          <p:attrName>style.visibility</p:attrName>
                                        </p:attrNameLst>
                                      </p:cBhvr>
                                      <p:to>
                                        <p:strVal val="visible"/>
                                      </p:to>
                                    </p:set>
                                    <p:animEffect transition="in" filter="fade">
                                      <p:cBhvr>
                                        <p:cTn id="139" dur="500"/>
                                        <p:tgtEl>
                                          <p:spTgt spid="65"/>
                                        </p:tgtEl>
                                      </p:cBhvr>
                                    </p:animEffect>
                                  </p:childTnLst>
                                </p:cTn>
                              </p:par>
                              <p:par>
                                <p:cTn id="140" presetID="10" presetClass="entr" presetSubtype="0" fill="hold" grpId="0" nodeType="withEffect">
                                  <p:stCondLst>
                                    <p:cond delay="500"/>
                                  </p:stCondLst>
                                  <p:childTnLst>
                                    <p:set>
                                      <p:cBhvr>
                                        <p:cTn id="141" dur="1" fill="hold">
                                          <p:stCondLst>
                                            <p:cond delay="0"/>
                                          </p:stCondLst>
                                        </p:cTn>
                                        <p:tgtEl>
                                          <p:spTgt spid="66"/>
                                        </p:tgtEl>
                                        <p:attrNameLst>
                                          <p:attrName>style.visibility</p:attrName>
                                        </p:attrNameLst>
                                      </p:cBhvr>
                                      <p:to>
                                        <p:strVal val="visible"/>
                                      </p:to>
                                    </p:set>
                                    <p:animEffect transition="in" filter="fade">
                                      <p:cBhvr>
                                        <p:cTn id="142" dur="500"/>
                                        <p:tgtEl>
                                          <p:spTgt spid="66"/>
                                        </p:tgtEl>
                                      </p:cBhvr>
                                    </p:animEffect>
                                  </p:childTnLst>
                                </p:cTn>
                              </p:par>
                            </p:childTnLst>
                          </p:cTn>
                        </p:par>
                        <p:par>
                          <p:cTn id="143" fill="hold">
                            <p:stCondLst>
                              <p:cond delay="10000"/>
                            </p:stCondLst>
                            <p:childTnLst>
                              <p:par>
                                <p:cTn id="144" presetID="10" presetClass="entr" presetSubtype="0" fill="hold" grpId="0" nodeType="afterEffect">
                                  <p:stCondLst>
                                    <p:cond delay="50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500"/>
                                        <p:tgtEl>
                                          <p:spTgt spid="69"/>
                                        </p:tgtEl>
                                      </p:cBhvr>
                                    </p:animEffect>
                                  </p:childTnLst>
                                </p:cTn>
                              </p:par>
                              <p:par>
                                <p:cTn id="147" presetID="10" presetClass="entr" presetSubtype="0" fill="hold" grpId="0" nodeType="withEffect">
                                  <p:stCondLst>
                                    <p:cond delay="500"/>
                                  </p:stCondLst>
                                  <p:childTnLst>
                                    <p:set>
                                      <p:cBhvr>
                                        <p:cTn id="148" dur="1" fill="hold">
                                          <p:stCondLst>
                                            <p:cond delay="0"/>
                                          </p:stCondLst>
                                        </p:cTn>
                                        <p:tgtEl>
                                          <p:spTgt spid="68"/>
                                        </p:tgtEl>
                                        <p:attrNameLst>
                                          <p:attrName>style.visibility</p:attrName>
                                        </p:attrNameLst>
                                      </p:cBhvr>
                                      <p:to>
                                        <p:strVal val="visible"/>
                                      </p:to>
                                    </p:set>
                                    <p:animEffect transition="in" filter="fade">
                                      <p:cBhvr>
                                        <p:cTn id="149" dur="500"/>
                                        <p:tgtEl>
                                          <p:spTgt spid="68"/>
                                        </p:tgtEl>
                                      </p:cBhvr>
                                    </p:animEffect>
                                  </p:childTnLst>
                                </p:cTn>
                              </p:par>
                              <p:par>
                                <p:cTn id="150" presetID="10" presetClass="entr" presetSubtype="0" fill="hold" grpId="0" nodeType="withEffect">
                                  <p:stCondLst>
                                    <p:cond delay="500"/>
                                  </p:stCondLst>
                                  <p:childTnLst>
                                    <p:set>
                                      <p:cBhvr>
                                        <p:cTn id="151" dur="1" fill="hold">
                                          <p:stCondLst>
                                            <p:cond delay="0"/>
                                          </p:stCondLst>
                                        </p:cTn>
                                        <p:tgtEl>
                                          <p:spTgt spid="71"/>
                                        </p:tgtEl>
                                        <p:attrNameLst>
                                          <p:attrName>style.visibility</p:attrName>
                                        </p:attrNameLst>
                                      </p:cBhvr>
                                      <p:to>
                                        <p:strVal val="visible"/>
                                      </p:to>
                                    </p:set>
                                    <p:animEffect transition="in" filter="fade">
                                      <p:cBhvr>
                                        <p:cTn id="152" dur="500"/>
                                        <p:tgtEl>
                                          <p:spTgt spid="71"/>
                                        </p:tgtEl>
                                      </p:cBhvr>
                                    </p:animEffect>
                                  </p:childTnLst>
                                </p:cTn>
                              </p:par>
                              <p:par>
                                <p:cTn id="153" presetID="10" presetClass="entr" presetSubtype="0" fill="hold" grpId="0" nodeType="withEffect">
                                  <p:stCondLst>
                                    <p:cond delay="500"/>
                                  </p:stCondLst>
                                  <p:childTnLst>
                                    <p:set>
                                      <p:cBhvr>
                                        <p:cTn id="154" dur="1" fill="hold">
                                          <p:stCondLst>
                                            <p:cond delay="0"/>
                                          </p:stCondLst>
                                        </p:cTn>
                                        <p:tgtEl>
                                          <p:spTgt spid="70"/>
                                        </p:tgtEl>
                                        <p:attrNameLst>
                                          <p:attrName>style.visibility</p:attrName>
                                        </p:attrNameLst>
                                      </p:cBhvr>
                                      <p:to>
                                        <p:strVal val="visible"/>
                                      </p:to>
                                    </p:set>
                                    <p:animEffect transition="in" filter="fade">
                                      <p:cBhvr>
                                        <p:cTn id="155" dur="500"/>
                                        <p:tgtEl>
                                          <p:spTgt spid="70"/>
                                        </p:tgtEl>
                                      </p:cBhvr>
                                    </p:animEffect>
                                  </p:childTnLst>
                                </p:cTn>
                              </p:par>
                            </p:childTnLst>
                          </p:cTn>
                        </p:par>
                        <p:par>
                          <p:cTn id="156" fill="hold">
                            <p:stCondLst>
                              <p:cond delay="11000"/>
                            </p:stCondLst>
                            <p:childTnLst>
                              <p:par>
                                <p:cTn id="157" presetID="10" presetClass="entr" presetSubtype="0" fill="hold" grpId="0" nodeType="afterEffect">
                                  <p:stCondLst>
                                    <p:cond delay="500"/>
                                  </p:stCondLst>
                                  <p:childTnLst>
                                    <p:set>
                                      <p:cBhvr>
                                        <p:cTn id="158" dur="1" fill="hold">
                                          <p:stCondLst>
                                            <p:cond delay="0"/>
                                          </p:stCondLst>
                                        </p:cTn>
                                        <p:tgtEl>
                                          <p:spTgt spid="67"/>
                                        </p:tgtEl>
                                        <p:attrNameLst>
                                          <p:attrName>style.visibility</p:attrName>
                                        </p:attrNameLst>
                                      </p:cBhvr>
                                      <p:to>
                                        <p:strVal val="visible"/>
                                      </p:to>
                                    </p:set>
                                    <p:animEffect transition="in" filter="fade">
                                      <p:cBhvr>
                                        <p:cTn id="159" dur="500"/>
                                        <p:tgtEl>
                                          <p:spTgt spid="67"/>
                                        </p:tgtEl>
                                      </p:cBhvr>
                                    </p:animEffect>
                                  </p:childTnLst>
                                </p:cTn>
                              </p:par>
                              <p:par>
                                <p:cTn id="160" presetID="10" presetClass="entr" presetSubtype="0" fill="hold" nodeType="withEffect">
                                  <p:stCondLst>
                                    <p:cond delay="50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par>
                                <p:cTn id="163" presetID="10" presetClass="entr" presetSubtype="0" fill="hold" grpId="0" nodeType="withEffect">
                                  <p:stCondLst>
                                    <p:cond delay="500"/>
                                  </p:stCondLst>
                                  <p:childTnLst>
                                    <p:set>
                                      <p:cBhvr>
                                        <p:cTn id="164" dur="1" fill="hold">
                                          <p:stCondLst>
                                            <p:cond delay="0"/>
                                          </p:stCondLst>
                                        </p:cTn>
                                        <p:tgtEl>
                                          <p:spTgt spid="73"/>
                                        </p:tgtEl>
                                        <p:attrNameLst>
                                          <p:attrName>style.visibility</p:attrName>
                                        </p:attrNameLst>
                                      </p:cBhvr>
                                      <p:to>
                                        <p:strVal val="visible"/>
                                      </p:to>
                                    </p:set>
                                    <p:animEffect transition="in" filter="fade">
                                      <p:cBhvr>
                                        <p:cTn id="16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0" grpId="0" animBg="1"/>
      <p:bldP spid="38" grpId="0"/>
      <p:bldP spid="45" grpId="0"/>
      <p:bldP spid="47" grpId="0"/>
      <p:bldP spid="48" grpId="0"/>
      <p:bldP spid="49" grpId="0"/>
      <p:bldP spid="50" grpId="0"/>
      <p:bldP spid="51" grpId="0"/>
      <p:bldP spid="53" grpId="0"/>
      <p:bldP spid="54" grpId="0"/>
      <p:bldP spid="56" grpId="0"/>
      <p:bldP spid="58" grpId="0"/>
      <p:bldP spid="59" grpId="0"/>
      <p:bldP spid="62" grpId="0"/>
      <p:bldP spid="64" grpId="0"/>
      <p:bldP spid="66" grpId="0"/>
      <p:bldP spid="68" grpId="0" animBg="1"/>
      <p:bldP spid="69" grpId="0"/>
      <p:bldP spid="70" grpId="0" animBg="1"/>
      <p:bldP spid="71" grpId="0"/>
      <p:bldP spid="73" grpId="0"/>
      <p:bldP spid="2" grpId="0"/>
      <p:bldP spid="77" grpId="0"/>
      <p:bldP spid="78" grpId="0"/>
      <p:bldP spid="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32391" b="53562"/>
          <a:stretch/>
        </p:blipFill>
        <p:spPr>
          <a:xfrm>
            <a:off x="0" y="0"/>
            <a:ext cx="9144000" cy="722489"/>
          </a:xfrm>
          <a:prstGeom prst="rect">
            <a:avLst/>
          </a:prstGeom>
        </p:spPr>
      </p:pic>
      <p:sp>
        <p:nvSpPr>
          <p:cNvPr id="5" name="正方形/長方形 4"/>
          <p:cNvSpPr/>
          <p:nvPr/>
        </p:nvSpPr>
        <p:spPr>
          <a:xfrm>
            <a:off x="0" y="1"/>
            <a:ext cx="9144000" cy="7563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11" name="円/楕円 10"/>
          <p:cNvSpPr/>
          <p:nvPr/>
        </p:nvSpPr>
        <p:spPr>
          <a:xfrm>
            <a:off x="3505200" y="1764632"/>
            <a:ext cx="2057400" cy="17526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solidFill>
                <a:schemeClr val="accent1">
                  <a:lumMod val="50000"/>
                </a:schemeClr>
              </a:solidFill>
            </a:endParaRPr>
          </a:p>
        </p:txBody>
      </p:sp>
      <p:sp>
        <p:nvSpPr>
          <p:cNvPr id="12" name="角丸四角形 11"/>
          <p:cNvSpPr/>
          <p:nvPr/>
        </p:nvSpPr>
        <p:spPr>
          <a:xfrm>
            <a:off x="2641823" y="2938887"/>
            <a:ext cx="1371600" cy="826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AR P丸ゴシック体E" panose="020F0900000000000000" pitchFamily="50" charset="-128"/>
                <a:ea typeface="AR P丸ゴシック体E" panose="020F0900000000000000" pitchFamily="50" charset="-128"/>
              </a:rPr>
              <a:t>①副地区ガバナー</a:t>
            </a:r>
          </a:p>
        </p:txBody>
      </p:sp>
      <p:sp>
        <p:nvSpPr>
          <p:cNvPr id="13" name="角丸四角形 12"/>
          <p:cNvSpPr/>
          <p:nvPr/>
        </p:nvSpPr>
        <p:spPr>
          <a:xfrm>
            <a:off x="4876800" y="2973817"/>
            <a:ext cx="1371600" cy="826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AR P丸ゴシック体E" panose="020F0900000000000000" pitchFamily="50" charset="-128"/>
                <a:ea typeface="AR P丸ゴシック体E" panose="020F0900000000000000" pitchFamily="50" charset="-128"/>
              </a:rPr>
              <a:t>②副地区ガバナー</a:t>
            </a:r>
          </a:p>
        </p:txBody>
      </p:sp>
      <p:sp>
        <p:nvSpPr>
          <p:cNvPr id="14" name="正方形/長方形 13"/>
          <p:cNvSpPr/>
          <p:nvPr/>
        </p:nvSpPr>
        <p:spPr>
          <a:xfrm>
            <a:off x="1169590" y="1810548"/>
            <a:ext cx="1368000"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AR P丸ゴシック体E" panose="020F0900000000000000" pitchFamily="50" charset="-128"/>
                <a:ea typeface="AR P丸ゴシック体E" panose="020F0900000000000000" pitchFamily="50" charset="-128"/>
              </a:rPr>
              <a:t>名誉顧問会</a:t>
            </a:r>
          </a:p>
        </p:txBody>
      </p:sp>
      <p:cxnSp>
        <p:nvCxnSpPr>
          <p:cNvPr id="15" name="直線コネクタ 14"/>
          <p:cNvCxnSpPr/>
          <p:nvPr/>
        </p:nvCxnSpPr>
        <p:spPr>
          <a:xfrm flipV="1">
            <a:off x="2445488" y="1524004"/>
            <a:ext cx="1463177" cy="506815"/>
          </a:xfrm>
          <a:prstGeom prst="line">
            <a:avLst/>
          </a:prstGeom>
          <a:ln w="38100">
            <a:solidFill>
              <a:srgbClr val="D6A300"/>
            </a:solidFill>
            <a:prstDash val="sysDash"/>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852865" y="1398227"/>
            <a:ext cx="6948000" cy="523117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6418722" y="1475878"/>
            <a:ext cx="2115681" cy="1165057"/>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AR丸ゴシック体E" panose="020F0909000000000000" pitchFamily="49" charset="-128"/>
                <a:ea typeface="AR丸ゴシック体E" panose="020F0909000000000000" pitchFamily="49" charset="-128"/>
              </a:rPr>
              <a:t>キャビネット</a:t>
            </a:r>
            <a:endParaRPr kumimoji="1" lang="en-US" altLang="ja-JP" sz="2000" b="1" dirty="0">
              <a:latin typeface="AR丸ゴシック体E" panose="020F0909000000000000" pitchFamily="49" charset="-128"/>
              <a:ea typeface="AR丸ゴシック体E" panose="020F0909000000000000" pitchFamily="49" charset="-128"/>
            </a:endParaRPr>
          </a:p>
          <a:p>
            <a:pPr algn="ctr"/>
            <a:r>
              <a:rPr kumimoji="1" lang="ja-JP" altLang="en-US" sz="2000" b="1" dirty="0">
                <a:latin typeface="AR丸ゴシック体E" panose="020F0909000000000000" pitchFamily="49" charset="-128"/>
                <a:ea typeface="AR丸ゴシック体E" panose="020F0909000000000000" pitchFamily="49" charset="-128"/>
              </a:rPr>
              <a:t>幹事・会計</a:t>
            </a:r>
            <a:endParaRPr kumimoji="1" lang="en-US" altLang="ja-JP" sz="2000" b="1" dirty="0">
              <a:latin typeface="AR丸ゴシック体E" panose="020F0909000000000000" pitchFamily="49" charset="-128"/>
              <a:ea typeface="AR丸ゴシック体E" panose="020F0909000000000000" pitchFamily="49" charset="-128"/>
            </a:endParaRPr>
          </a:p>
        </p:txBody>
      </p:sp>
      <p:sp>
        <p:nvSpPr>
          <p:cNvPr id="19" name="円/楕円 18"/>
          <p:cNvSpPr/>
          <p:nvPr/>
        </p:nvSpPr>
        <p:spPr>
          <a:xfrm>
            <a:off x="2057401" y="4183905"/>
            <a:ext cx="4800600" cy="24120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7860458" y="3571385"/>
            <a:ext cx="1188000"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AR P丸ゴシック体E" panose="020F0900000000000000" pitchFamily="50" charset="-128"/>
                <a:ea typeface="AR P丸ゴシック体E" panose="020F0900000000000000" pitchFamily="50" charset="-128"/>
              </a:rPr>
              <a:t>委員会</a:t>
            </a:r>
          </a:p>
        </p:txBody>
      </p:sp>
      <p:sp>
        <p:nvSpPr>
          <p:cNvPr id="22" name="円/楕円 21"/>
          <p:cNvSpPr/>
          <p:nvPr/>
        </p:nvSpPr>
        <p:spPr>
          <a:xfrm>
            <a:off x="7673884" y="4812162"/>
            <a:ext cx="1271339" cy="1138535"/>
          </a:xfrm>
          <a:prstGeom prst="ellipse">
            <a:avLst/>
          </a:prstGeom>
          <a:solidFill>
            <a:srgbClr val="D6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dirty="0">
              <a:latin typeface="ＭＳ Ｐゴシック" panose="020B0600070205080204" pitchFamily="50" charset="-128"/>
              <a:ea typeface="ＭＳ Ｐゴシック" panose="020B0600070205080204" pitchFamily="50" charset="-128"/>
            </a:endParaRPr>
          </a:p>
        </p:txBody>
      </p:sp>
      <p:sp>
        <p:nvSpPr>
          <p:cNvPr id="23" name="テキスト ボックス 22"/>
          <p:cNvSpPr txBox="1"/>
          <p:nvPr/>
        </p:nvSpPr>
        <p:spPr>
          <a:xfrm>
            <a:off x="7783485" y="5058263"/>
            <a:ext cx="1072730" cy="646331"/>
          </a:xfrm>
          <a:prstGeom prst="rect">
            <a:avLst/>
          </a:prstGeom>
          <a:noFill/>
        </p:spPr>
        <p:txBody>
          <a:bodyPr wrap="none" rtlCol="0">
            <a:spAutoFit/>
          </a:bodyPr>
          <a:lstStyle/>
          <a:p>
            <a:r>
              <a:rPr kumimoji="1" lang="ja-JP" altLang="en-US" dirty="0">
                <a:latin typeface="AR P丸ゴシック体E" panose="020F0900000000000000" pitchFamily="50" charset="-128"/>
                <a:ea typeface="AR P丸ゴシック体E" panose="020F0900000000000000" pitchFamily="50" charset="-128"/>
              </a:rPr>
              <a:t>コーディ</a:t>
            </a:r>
            <a:endParaRPr kumimoji="1"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ネーター</a:t>
            </a:r>
          </a:p>
        </p:txBody>
      </p:sp>
      <p:cxnSp>
        <p:nvCxnSpPr>
          <p:cNvPr id="24" name="直線コネクタ 23"/>
          <p:cNvCxnSpPr>
            <a:endCxn id="22" idx="0"/>
          </p:cNvCxnSpPr>
          <p:nvPr/>
        </p:nvCxnSpPr>
        <p:spPr>
          <a:xfrm>
            <a:off x="6096000" y="3817523"/>
            <a:ext cx="2213552" cy="994639"/>
          </a:xfrm>
          <a:prstGeom prst="line">
            <a:avLst/>
          </a:prstGeom>
          <a:ln w="38100">
            <a:solidFill>
              <a:srgbClr val="D6A3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8409680" y="4028587"/>
            <a:ext cx="0" cy="783575"/>
          </a:xfrm>
          <a:prstGeom prst="line">
            <a:avLst/>
          </a:prstGeom>
          <a:ln w="38100">
            <a:solidFill>
              <a:srgbClr val="D6A3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a:stCxn id="20" idx="6"/>
          </p:cNvCxnSpPr>
          <p:nvPr/>
        </p:nvCxnSpPr>
        <p:spPr>
          <a:xfrm>
            <a:off x="7031843" y="5031613"/>
            <a:ext cx="907685" cy="172228"/>
          </a:xfrm>
          <a:prstGeom prst="line">
            <a:avLst/>
          </a:prstGeom>
          <a:ln w="38100">
            <a:solidFill>
              <a:srgbClr val="D6A300"/>
            </a:solidFill>
            <a:prstDash val="sysDash"/>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324299" y="4123585"/>
            <a:ext cx="2448000" cy="2194773"/>
          </a:xfrm>
          <a:prstGeom prst="ellipse">
            <a:avLst/>
          </a:prstGeom>
          <a:noFill/>
          <a:ln w="57150">
            <a:solidFill>
              <a:srgbClr val="D6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1852863" y="4495800"/>
            <a:ext cx="1905000" cy="1828800"/>
          </a:xfrm>
          <a:prstGeom prst="ellipse">
            <a:avLst/>
          </a:prstGeom>
          <a:solidFill>
            <a:srgbClr val="672C9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AR P丸ゴシック体E" panose="020F0900000000000000" pitchFamily="50" charset="-128"/>
                <a:ea typeface="AR P丸ゴシック体E" panose="020F0900000000000000" pitchFamily="50" charset="-128"/>
              </a:rPr>
              <a:t>ゾーン</a:t>
            </a:r>
            <a:endParaRPr kumimoji="1" lang="en-US" altLang="ja-JP" sz="2000" b="1" dirty="0">
              <a:latin typeface="AR P丸ゴシック体E" panose="020F0900000000000000" pitchFamily="50" charset="-128"/>
              <a:ea typeface="AR P丸ゴシック体E" panose="020F0900000000000000" pitchFamily="50" charset="-128"/>
            </a:endParaRPr>
          </a:p>
          <a:p>
            <a:pPr algn="ctr"/>
            <a:r>
              <a:rPr kumimoji="1" lang="ja-JP" altLang="en-US" sz="2000" b="1" dirty="0">
                <a:latin typeface="AR P丸ゴシック体E" panose="020F0900000000000000" pitchFamily="50" charset="-128"/>
                <a:ea typeface="AR P丸ゴシック体E" panose="020F0900000000000000" pitchFamily="50" charset="-128"/>
              </a:rPr>
              <a:t>チェア</a:t>
            </a:r>
            <a:endParaRPr kumimoji="1" lang="en-US" altLang="ja-JP" sz="2000" b="1" dirty="0">
              <a:latin typeface="AR P丸ゴシック体E" panose="020F0900000000000000" pitchFamily="50" charset="-128"/>
              <a:ea typeface="AR P丸ゴシック体E" panose="020F0900000000000000" pitchFamily="50" charset="-128"/>
            </a:endParaRPr>
          </a:p>
          <a:p>
            <a:pPr algn="ctr"/>
            <a:r>
              <a:rPr kumimoji="1" lang="ja-JP" altLang="en-US" sz="2000" b="1" dirty="0">
                <a:latin typeface="AR P丸ゴシック体E" panose="020F0900000000000000" pitchFamily="50" charset="-128"/>
                <a:ea typeface="AR P丸ゴシック体E" panose="020F0900000000000000" pitchFamily="50" charset="-128"/>
              </a:rPr>
              <a:t>パーソン</a:t>
            </a:r>
          </a:p>
        </p:txBody>
      </p:sp>
      <p:sp>
        <p:nvSpPr>
          <p:cNvPr id="30" name="テキスト ボックス 29"/>
          <p:cNvSpPr txBox="1"/>
          <p:nvPr/>
        </p:nvSpPr>
        <p:spPr>
          <a:xfrm>
            <a:off x="125388" y="5544238"/>
            <a:ext cx="1338828" cy="648000"/>
          </a:xfrm>
          <a:prstGeom prst="rect">
            <a:avLst/>
          </a:prstGeom>
          <a:solidFill>
            <a:schemeClr val="bg1"/>
          </a:solidFill>
        </p:spPr>
        <p:txBody>
          <a:bodyPr wrap="none" rtlCol="0" anchor="ctr">
            <a:spAutoFit/>
          </a:bodyPr>
          <a:lstStyle/>
          <a:p>
            <a:r>
              <a:rPr kumimoji="1" lang="ja-JP" altLang="en-US" b="1" dirty="0">
                <a:solidFill>
                  <a:schemeClr val="accent1">
                    <a:lumMod val="50000"/>
                  </a:schemeClr>
                </a:solidFill>
                <a:latin typeface="+mn-ea"/>
              </a:rPr>
              <a:t>ガバナー</a:t>
            </a:r>
            <a:endParaRPr kumimoji="1" lang="en-US" altLang="ja-JP" b="1" dirty="0">
              <a:solidFill>
                <a:schemeClr val="accent1">
                  <a:lumMod val="50000"/>
                </a:schemeClr>
              </a:solidFill>
              <a:latin typeface="+mn-ea"/>
            </a:endParaRPr>
          </a:p>
          <a:p>
            <a:r>
              <a:rPr kumimoji="1" lang="ja-JP" altLang="en-US" b="1" dirty="0">
                <a:solidFill>
                  <a:schemeClr val="accent1">
                    <a:lumMod val="50000"/>
                  </a:schemeClr>
                </a:solidFill>
                <a:latin typeface="+mn-ea"/>
              </a:rPr>
              <a:t>諮問委員会</a:t>
            </a:r>
          </a:p>
        </p:txBody>
      </p:sp>
      <p:sp>
        <p:nvSpPr>
          <p:cNvPr id="31" name="正方形/長方形 30"/>
          <p:cNvSpPr/>
          <p:nvPr/>
        </p:nvSpPr>
        <p:spPr>
          <a:xfrm>
            <a:off x="7007944" y="866365"/>
            <a:ext cx="2008755" cy="304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AR P丸ゴシック体E" panose="020F0900000000000000" pitchFamily="50" charset="-128"/>
                <a:ea typeface="AR P丸ゴシック体E" panose="020F0900000000000000" pitchFamily="50" charset="-128"/>
              </a:rPr>
              <a:t>キャビネット幹事団</a:t>
            </a:r>
          </a:p>
        </p:txBody>
      </p:sp>
      <p:cxnSp>
        <p:nvCxnSpPr>
          <p:cNvPr id="32" name="直線コネクタ 31"/>
          <p:cNvCxnSpPr/>
          <p:nvPr/>
        </p:nvCxnSpPr>
        <p:spPr>
          <a:xfrm flipH="1" flipV="1">
            <a:off x="8107410" y="1157531"/>
            <a:ext cx="0" cy="288000"/>
          </a:xfrm>
          <a:prstGeom prst="line">
            <a:avLst/>
          </a:prstGeom>
          <a:ln w="57150">
            <a:solidFill>
              <a:srgbClr val="D6A300"/>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969091" y="2789151"/>
            <a:ext cx="2133600" cy="369332"/>
          </a:xfrm>
          <a:prstGeom prst="rect">
            <a:avLst/>
          </a:prstGeom>
          <a:solidFill>
            <a:schemeClr val="bg1"/>
          </a:solidFill>
        </p:spPr>
        <p:txBody>
          <a:bodyPr wrap="square" rtlCol="0">
            <a:spAutoFit/>
          </a:bodyPr>
          <a:lstStyle/>
          <a:p>
            <a:pPr algn="r"/>
            <a:r>
              <a:rPr kumimoji="1" lang="ja-JP" altLang="en-US" b="1" dirty="0">
                <a:solidFill>
                  <a:schemeClr val="accent1">
                    <a:lumMod val="50000"/>
                  </a:schemeClr>
                </a:solidFill>
                <a:latin typeface="+mn-ea"/>
              </a:rPr>
              <a:t>キャビネット会議</a:t>
            </a:r>
          </a:p>
        </p:txBody>
      </p:sp>
      <p:sp>
        <p:nvSpPr>
          <p:cNvPr id="34" name="タイトル 6"/>
          <p:cNvSpPr txBox="1">
            <a:spLocks/>
          </p:cNvSpPr>
          <p:nvPr/>
        </p:nvSpPr>
        <p:spPr>
          <a:xfrm>
            <a:off x="126028" y="979771"/>
            <a:ext cx="1512000" cy="54000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0" rIns="0" bIns="0" anchor="ctr">
            <a:normAutofit/>
          </a:bodyPr>
          <a:lstStyle>
            <a:lvl1pPr algn="ctr" rtl="0" eaLnBrk="1" latinLnBrk="0" hangingPunct="1">
              <a:spcBef>
                <a:spcPct val="0"/>
              </a:spcBef>
              <a:buNone/>
              <a:defRPr kumimoji="0" sz="4800" b="1" kern="1200">
                <a:ln>
                  <a:noFill/>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kumimoji="1" lang="ja-JP" altLang="en-US" sz="2000" b="0" dirty="0">
                <a:solidFill>
                  <a:schemeClr val="accent1">
                    <a:lumMod val="50000"/>
                  </a:schemeClr>
                </a:solidFill>
                <a:latin typeface="AR丸ゴシック体E" panose="020F0909000000000000" pitchFamily="49" charset="-128"/>
                <a:ea typeface="AR丸ゴシック体E" panose="020F0909000000000000" pitchFamily="49" charset="-128"/>
              </a:rPr>
              <a:t>国際理事会</a:t>
            </a:r>
          </a:p>
        </p:txBody>
      </p:sp>
      <p:sp>
        <p:nvSpPr>
          <p:cNvPr id="35" name="タイトル 6"/>
          <p:cNvSpPr txBox="1">
            <a:spLocks/>
          </p:cNvSpPr>
          <p:nvPr/>
        </p:nvSpPr>
        <p:spPr>
          <a:xfrm>
            <a:off x="2178721" y="979771"/>
            <a:ext cx="1224000" cy="53340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0" rIns="0" bIns="0" anchor="ctr">
            <a:normAutofit/>
          </a:bodyPr>
          <a:lstStyle>
            <a:lvl1pPr algn="ctr" rtl="0" eaLnBrk="1" latinLnBrk="0" hangingPunct="1">
              <a:spcBef>
                <a:spcPct val="0"/>
              </a:spcBef>
              <a:buNone/>
              <a:defRPr kumimoji="0" sz="4800" b="1" kern="1200">
                <a:ln>
                  <a:noFill/>
                </a:ln>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kumimoji="1" lang="ja-JP" altLang="en-US" sz="2000" b="0" dirty="0">
                <a:solidFill>
                  <a:schemeClr val="accent1">
                    <a:lumMod val="50000"/>
                  </a:schemeClr>
                </a:solidFill>
                <a:latin typeface="AR丸ゴシック体E" panose="020F0909000000000000" pitchFamily="49" charset="-128"/>
                <a:ea typeface="AR丸ゴシック体E" panose="020F0909000000000000" pitchFamily="49" charset="-128"/>
              </a:rPr>
              <a:t>国際会長</a:t>
            </a:r>
          </a:p>
        </p:txBody>
      </p:sp>
      <p:cxnSp>
        <p:nvCxnSpPr>
          <p:cNvPr id="36" name="直線矢印コネクタ 35"/>
          <p:cNvCxnSpPr>
            <a:stCxn id="34" idx="3"/>
            <a:endCxn id="35" idx="1"/>
          </p:cNvCxnSpPr>
          <p:nvPr/>
        </p:nvCxnSpPr>
        <p:spPr>
          <a:xfrm flipV="1">
            <a:off x="1638028" y="1246471"/>
            <a:ext cx="540693" cy="3300"/>
          </a:xfrm>
          <a:prstGeom prst="straightConnector1">
            <a:avLst/>
          </a:prstGeom>
          <a:ln w="38100">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cxnSp>
        <p:nvCxnSpPr>
          <p:cNvPr id="37" name="直線矢印コネクタ 36"/>
          <p:cNvCxnSpPr>
            <a:stCxn id="35" idx="3"/>
          </p:cNvCxnSpPr>
          <p:nvPr/>
        </p:nvCxnSpPr>
        <p:spPr>
          <a:xfrm>
            <a:off x="3402721" y="1246471"/>
            <a:ext cx="483481" cy="180000"/>
          </a:xfrm>
          <a:prstGeom prst="straightConnector1">
            <a:avLst/>
          </a:prstGeom>
          <a:ln w="38100">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cxnSp>
        <p:nvCxnSpPr>
          <p:cNvPr id="38" name="直線矢印コネクタ 37"/>
          <p:cNvCxnSpPr/>
          <p:nvPr/>
        </p:nvCxnSpPr>
        <p:spPr>
          <a:xfrm>
            <a:off x="4597698" y="2136069"/>
            <a:ext cx="0" cy="2448000"/>
          </a:xfrm>
          <a:prstGeom prst="straightConnector1">
            <a:avLst/>
          </a:prstGeom>
          <a:ln w="38100">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sp>
        <p:nvSpPr>
          <p:cNvPr id="39" name="テキスト ボックス 38"/>
          <p:cNvSpPr txBox="1"/>
          <p:nvPr/>
        </p:nvSpPr>
        <p:spPr>
          <a:xfrm>
            <a:off x="2757584" y="2404647"/>
            <a:ext cx="1620957" cy="338554"/>
          </a:xfrm>
          <a:prstGeom prst="rect">
            <a:avLst/>
          </a:prstGeom>
          <a:solidFill>
            <a:schemeClr val="bg1"/>
          </a:solidFill>
        </p:spPr>
        <p:txBody>
          <a:bodyPr wrap="none" rtlCol="0">
            <a:spAutoFit/>
          </a:bodyPr>
          <a:lstStyle/>
          <a:p>
            <a:r>
              <a:rPr kumimoji="1" lang="ja-JP" altLang="en-US" sz="1600" b="1" dirty="0"/>
              <a:t>ガバナーチーム</a:t>
            </a:r>
          </a:p>
        </p:txBody>
      </p:sp>
      <p:cxnSp>
        <p:nvCxnSpPr>
          <p:cNvPr id="40" name="直線矢印コネクタ 39"/>
          <p:cNvCxnSpPr/>
          <p:nvPr/>
        </p:nvCxnSpPr>
        <p:spPr>
          <a:xfrm flipH="1">
            <a:off x="3706545" y="5332459"/>
            <a:ext cx="648000" cy="12215"/>
          </a:xfrm>
          <a:prstGeom prst="straightConnector1">
            <a:avLst/>
          </a:prstGeom>
          <a:ln w="38100">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cxnSp>
        <p:nvCxnSpPr>
          <p:cNvPr id="41" name="直線矢印コネクタ 40"/>
          <p:cNvCxnSpPr>
            <a:endCxn id="28" idx="5"/>
          </p:cNvCxnSpPr>
          <p:nvPr/>
        </p:nvCxnSpPr>
        <p:spPr>
          <a:xfrm flipH="1" flipV="1">
            <a:off x="1492439" y="4631225"/>
            <a:ext cx="526788" cy="302395"/>
          </a:xfrm>
          <a:prstGeom prst="straightConnector1">
            <a:avLst/>
          </a:prstGeom>
          <a:ln w="38100">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4013423" y="3657602"/>
            <a:ext cx="4236164" cy="1233391"/>
          </a:xfrm>
          <a:prstGeom prst="line">
            <a:avLst/>
          </a:prstGeom>
          <a:ln w="38100">
            <a:solidFill>
              <a:srgbClr val="D6A3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5334003" y="1817773"/>
            <a:ext cx="1084719" cy="0"/>
          </a:xfrm>
          <a:prstGeom prst="straightConnector1">
            <a:avLst/>
          </a:prstGeom>
          <a:ln w="28575">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cxnSp>
        <p:nvCxnSpPr>
          <p:cNvPr id="44" name="直線矢印コネクタ 43"/>
          <p:cNvCxnSpPr>
            <a:endCxn id="21" idx="1"/>
          </p:cNvCxnSpPr>
          <p:nvPr/>
        </p:nvCxnSpPr>
        <p:spPr>
          <a:xfrm>
            <a:off x="5295014" y="1850065"/>
            <a:ext cx="2565444" cy="1949920"/>
          </a:xfrm>
          <a:prstGeom prst="straightConnector1">
            <a:avLst/>
          </a:prstGeom>
          <a:ln w="28575">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5603180" y="5782337"/>
            <a:ext cx="1471019" cy="369332"/>
          </a:xfrm>
          <a:prstGeom prst="rect">
            <a:avLst/>
          </a:prstGeom>
          <a:solidFill>
            <a:schemeClr val="bg1"/>
          </a:solidFill>
        </p:spPr>
        <p:txBody>
          <a:bodyPr wrap="square" rtlCol="0">
            <a:spAutoFit/>
          </a:bodyPr>
          <a:lstStyle/>
          <a:p>
            <a:pPr algn="r"/>
            <a:r>
              <a:rPr kumimoji="1" lang="ja-JP" altLang="en-US" b="1" dirty="0">
                <a:solidFill>
                  <a:schemeClr val="accent1">
                    <a:lumMod val="50000"/>
                  </a:schemeClr>
                </a:solidFill>
                <a:latin typeface="+mn-ea"/>
              </a:rPr>
              <a:t>ゾーン会議</a:t>
            </a:r>
          </a:p>
        </p:txBody>
      </p:sp>
      <p:sp>
        <p:nvSpPr>
          <p:cNvPr id="47" name="テキスト ボックス 46"/>
          <p:cNvSpPr txBox="1"/>
          <p:nvPr/>
        </p:nvSpPr>
        <p:spPr>
          <a:xfrm>
            <a:off x="1769380" y="45156"/>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4000" dirty="0">
              <a:solidFill>
                <a:schemeClr val="bg1"/>
              </a:solidFill>
              <a:effectLst>
                <a:outerShdw blurRad="38100" dist="38100" dir="2700000" algn="tl">
                  <a:srgbClr val="000000">
                    <a:alpha val="43137"/>
                  </a:srgbClr>
                </a:outerShdw>
              </a:effectLst>
              <a:latin typeface="+mj-ea"/>
              <a:ea typeface="+mj-ea"/>
            </a:endParaRPr>
          </a:p>
        </p:txBody>
      </p:sp>
      <p:cxnSp>
        <p:nvCxnSpPr>
          <p:cNvPr id="46" name="直線矢印コネクタ 45"/>
          <p:cNvCxnSpPr/>
          <p:nvPr/>
        </p:nvCxnSpPr>
        <p:spPr>
          <a:xfrm flipH="1" flipV="1">
            <a:off x="776183" y="1531081"/>
            <a:ext cx="0" cy="1980000"/>
          </a:xfrm>
          <a:prstGeom prst="straightConnector1">
            <a:avLst/>
          </a:prstGeom>
          <a:ln w="57150">
            <a:solidFill>
              <a:schemeClr val="tx1"/>
            </a:solidFill>
            <a:prstDash val="sysDot"/>
            <a:tailEnd type="arrow"/>
          </a:ln>
        </p:spPr>
        <p:style>
          <a:lnRef idx="1">
            <a:schemeClr val="dk1"/>
          </a:lnRef>
          <a:fillRef idx="0">
            <a:schemeClr val="dk1"/>
          </a:fillRef>
          <a:effectRef idx="0">
            <a:schemeClr val="dk1"/>
          </a:effectRef>
          <a:fontRef idx="minor">
            <a:schemeClr val="tx1"/>
          </a:fontRef>
        </p:style>
      </p:cxnSp>
      <p:sp>
        <p:nvSpPr>
          <p:cNvPr id="48" name="テキスト ボックス 47"/>
          <p:cNvSpPr txBox="1"/>
          <p:nvPr/>
        </p:nvSpPr>
        <p:spPr>
          <a:xfrm>
            <a:off x="127959" y="2514508"/>
            <a:ext cx="1289135" cy="584775"/>
          </a:xfrm>
          <a:prstGeom prst="rect">
            <a:avLst/>
          </a:prstGeom>
          <a:solidFill>
            <a:schemeClr val="bg1"/>
          </a:solidFill>
          <a:ln w="19050">
            <a:solidFill>
              <a:schemeClr val="tx1"/>
            </a:solidFill>
          </a:ln>
        </p:spPr>
        <p:txBody>
          <a:bodyPr wrap="none" rtlCol="0">
            <a:spAutoFit/>
          </a:bodyPr>
          <a:lstStyle/>
          <a:p>
            <a:pPr algn="ctr"/>
            <a:r>
              <a:rPr kumimoji="1" lang="ja-JP" altLang="en-US" sz="1600" b="1" dirty="0" smtClean="0"/>
              <a:t>年次大会</a:t>
            </a:r>
            <a:endParaRPr kumimoji="1" lang="en-US" altLang="ja-JP" sz="1600" b="1" dirty="0" smtClean="0"/>
          </a:p>
          <a:p>
            <a:pPr algn="ctr"/>
            <a:r>
              <a:rPr kumimoji="1" lang="ja-JP" altLang="en-US" sz="1600" b="1" dirty="0" smtClean="0"/>
              <a:t>　（代議員）　</a:t>
            </a:r>
            <a:endParaRPr kumimoji="1" lang="ja-JP" altLang="en-US" sz="1600" b="1" dirty="0"/>
          </a:p>
        </p:txBody>
      </p:sp>
      <p:sp>
        <p:nvSpPr>
          <p:cNvPr id="17" name="角丸四角形 16"/>
          <p:cNvSpPr/>
          <p:nvPr/>
        </p:nvSpPr>
        <p:spPr>
          <a:xfrm>
            <a:off x="3886200" y="1240863"/>
            <a:ext cx="1447800" cy="8952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AR丸ゴシック体E" panose="020F0909000000000000" pitchFamily="49" charset="-128"/>
                <a:ea typeface="AR丸ゴシック体E" panose="020F0909000000000000" pitchFamily="49" charset="-128"/>
              </a:rPr>
              <a:t>ガバナー</a:t>
            </a:r>
          </a:p>
        </p:txBody>
      </p:sp>
      <p:sp>
        <p:nvSpPr>
          <p:cNvPr id="28" name="円/楕円 27"/>
          <p:cNvSpPr/>
          <p:nvPr/>
        </p:nvSpPr>
        <p:spPr>
          <a:xfrm>
            <a:off x="228603" y="3386904"/>
            <a:ext cx="1480679" cy="1457815"/>
          </a:xfrm>
          <a:prstGeom prst="ellipse">
            <a:avLst/>
          </a:prstGeom>
          <a:solidFill>
            <a:srgbClr val="FFFF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AR P丸ゴシック体E" panose="020F0900000000000000" pitchFamily="50" charset="-128"/>
                <a:ea typeface="AR P丸ゴシック体E" panose="020F0900000000000000" pitchFamily="50" charset="-128"/>
              </a:rPr>
              <a:t>クラブ</a:t>
            </a:r>
          </a:p>
        </p:txBody>
      </p:sp>
      <p:sp>
        <p:nvSpPr>
          <p:cNvPr id="20" name="円/楕円 19"/>
          <p:cNvSpPr/>
          <p:nvPr/>
        </p:nvSpPr>
        <p:spPr>
          <a:xfrm>
            <a:off x="4151843" y="4422013"/>
            <a:ext cx="2880000" cy="12192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a:latin typeface="AR P丸ゴシック体E" panose="020F0900000000000000" pitchFamily="50" charset="-128"/>
                <a:ea typeface="AR P丸ゴシック体E" panose="020F0900000000000000" pitchFamily="50" charset="-128"/>
              </a:rPr>
              <a:t>リジョン</a:t>
            </a:r>
            <a:endParaRPr kumimoji="1" lang="en-US" altLang="ja-JP" sz="2000" b="1" dirty="0">
              <a:latin typeface="AR P丸ゴシック体E" panose="020F0900000000000000" pitchFamily="50" charset="-128"/>
              <a:ea typeface="AR P丸ゴシック体E" panose="020F0900000000000000" pitchFamily="50" charset="-128"/>
            </a:endParaRPr>
          </a:p>
          <a:p>
            <a:pPr algn="ctr"/>
            <a:r>
              <a:rPr kumimoji="1" lang="ja-JP" altLang="en-US" sz="2000" b="1" dirty="0">
                <a:latin typeface="AR P丸ゴシック体E" panose="020F0900000000000000" pitchFamily="50" charset="-128"/>
                <a:ea typeface="AR P丸ゴシック体E" panose="020F0900000000000000" pitchFamily="50" charset="-128"/>
              </a:rPr>
              <a:t>チェアパーソン</a:t>
            </a:r>
          </a:p>
        </p:txBody>
      </p:sp>
    </p:spTree>
    <p:extLst>
      <p:ext uri="{BB962C8B-B14F-4D97-AF65-F5344CB8AC3E}">
        <p14:creationId xmlns:p14="http://schemas.microsoft.com/office/powerpoint/2010/main" val="154505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250"/>
                                        <p:tgtEl>
                                          <p:spTgt spid="36"/>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250"/>
                                        <p:tgtEl>
                                          <p:spTgt spid="3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2" presetClass="entr" presetSubtype="4"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up)">
                                      <p:cBhvr>
                                        <p:cTn id="38" dur="500"/>
                                        <p:tgtEl>
                                          <p:spTgt spid="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22" presetClass="entr" presetSubtype="1"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up)">
                                      <p:cBhvr>
                                        <p:cTn id="48" dur="500"/>
                                        <p:tgtEl>
                                          <p:spTgt spid="38"/>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22" presetClass="entr" presetSubtype="2"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right)">
                                      <p:cBhvr>
                                        <p:cTn id="55" dur="500"/>
                                        <p:tgtEl>
                                          <p:spTgt spid="40"/>
                                        </p:tgtEl>
                                      </p:cBhvr>
                                    </p:animEffect>
                                  </p:childTnLst>
                                </p:cTn>
                              </p:par>
                            </p:childTnLst>
                          </p:cTn>
                        </p:par>
                        <p:par>
                          <p:cTn id="56" fill="hold">
                            <p:stCondLst>
                              <p:cond delay="5000"/>
                            </p:stCondLst>
                            <p:childTnLst>
                              <p:par>
                                <p:cTn id="57" presetID="21" presetClass="entr" presetSubtype="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heel(1)">
                                      <p:cBhvr>
                                        <p:cTn id="59" dur="1000"/>
                                        <p:tgtEl>
                                          <p:spTgt spid="1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inVertical)">
                                      <p:cBhvr>
                                        <p:cTn id="62" dur="500"/>
                                        <p:tgtEl>
                                          <p:spTgt spid="45"/>
                                        </p:tgtEl>
                                      </p:cBhvr>
                                    </p:animEffect>
                                  </p:childTnLst>
                                </p:cTn>
                              </p:par>
                            </p:childTnLst>
                          </p:cTn>
                        </p:par>
                        <p:par>
                          <p:cTn id="63" fill="hold">
                            <p:stCondLst>
                              <p:cond delay="6000"/>
                            </p:stCondLst>
                            <p:childTnLst>
                              <p:par>
                                <p:cTn id="64" presetID="10" presetClass="entr" presetSubtype="0"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par>
                          <p:cTn id="70" fill="hold">
                            <p:stCondLst>
                              <p:cond delay="6500"/>
                            </p:stCondLst>
                            <p:childTnLst>
                              <p:par>
                                <p:cTn id="71" presetID="16" presetClass="entr" presetSubtype="21"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par>
                                <p:cTn id="77" presetID="16" presetClass="entr" presetSubtype="21"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barn(inVertical)">
                                      <p:cBhvr>
                                        <p:cTn id="79" dur="500"/>
                                        <p:tgtEl>
                                          <p:spTgt spid="42"/>
                                        </p:tgtEl>
                                      </p:cBhvr>
                                    </p:animEffect>
                                  </p:childTnLst>
                                </p:cTn>
                              </p:par>
                              <p:par>
                                <p:cTn id="80" presetID="16" presetClass="entr" presetSubtype="21"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arn(inVertical)">
                                      <p:cBhvr>
                                        <p:cTn id="82" dur="500"/>
                                        <p:tgtEl>
                                          <p:spTgt spid="26"/>
                                        </p:tgtEl>
                                      </p:cBhvr>
                                    </p:animEffect>
                                  </p:childTnLst>
                                </p:cTn>
                              </p:par>
                            </p:childTnLst>
                          </p:cTn>
                        </p:par>
                        <p:par>
                          <p:cTn id="83" fill="hold">
                            <p:stCondLst>
                              <p:cond delay="7000"/>
                            </p:stCondLst>
                            <p:childTnLst>
                              <p:par>
                                <p:cTn id="84" presetID="21" presetClass="entr" presetSubtype="1"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heel(1)">
                                      <p:cBhvr>
                                        <p:cTn id="86" dur="1000"/>
                                        <p:tgtEl>
                                          <p:spTgt spid="1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barn(inVertical)">
                                      <p:cBhvr>
                                        <p:cTn id="89" dur="500"/>
                                        <p:tgtEl>
                                          <p:spTgt spid="33"/>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500"/>
                                        <p:tgtEl>
                                          <p:spTgt spid="28"/>
                                        </p:tgtEl>
                                      </p:cBhvr>
                                    </p:animEffect>
                                  </p:childTnLst>
                                </p:cTn>
                              </p:par>
                              <p:par>
                                <p:cTn id="94" presetID="22" presetClass="entr" presetSubtype="4"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wipe(down)">
                                      <p:cBhvr>
                                        <p:cTn id="96" dur="500"/>
                                        <p:tgtEl>
                                          <p:spTgt spid="41"/>
                                        </p:tgtEl>
                                      </p:cBhvr>
                                    </p:animEffect>
                                  </p:childTnLst>
                                </p:cTn>
                              </p:par>
                            </p:childTnLst>
                          </p:cTn>
                        </p:par>
                        <p:par>
                          <p:cTn id="97" fill="hold">
                            <p:stCondLst>
                              <p:cond delay="8500"/>
                            </p:stCondLst>
                            <p:childTnLst>
                              <p:par>
                                <p:cTn id="98" presetID="21" presetClass="entr" presetSubtype="1"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wheel(1)">
                                      <p:cBhvr>
                                        <p:cTn id="100" dur="1000"/>
                                        <p:tgtEl>
                                          <p:spTgt spid="2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500"/>
                                        <p:tgtEl>
                                          <p:spTgt spid="30"/>
                                        </p:tgtEl>
                                      </p:cBhvr>
                                    </p:animEffect>
                                  </p:childTnLst>
                                </p:cTn>
                              </p:par>
                            </p:childTnLst>
                          </p:cTn>
                        </p:par>
                        <p:par>
                          <p:cTn id="104" fill="hold">
                            <p:stCondLst>
                              <p:cond delay="9500"/>
                            </p:stCondLst>
                            <p:childTnLst>
                              <p:par>
                                <p:cTn id="105" presetID="10" presetClass="entr" presetSubtype="0" fill="hold" grpId="0"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500"/>
                                        <p:tgtEl>
                                          <p:spTgt spid="14"/>
                                        </p:tgtEl>
                                      </p:cBhvr>
                                    </p:animEffect>
                                  </p:childTnLst>
                                </p:cTn>
                              </p:par>
                              <p:par>
                                <p:cTn id="108" presetID="22" presetClass="entr" presetSubtype="4" fill="hold" nodeType="withEffect">
                                  <p:stCondLst>
                                    <p:cond delay="0"/>
                                  </p:stCondLst>
                                  <p:childTnLst>
                                    <p:set>
                                      <p:cBhvr>
                                        <p:cTn id="109" dur="1" fill="hold">
                                          <p:stCondLst>
                                            <p:cond delay="0"/>
                                          </p:stCondLst>
                                        </p:cTn>
                                        <p:tgtEl>
                                          <p:spTgt spid="15"/>
                                        </p:tgtEl>
                                        <p:attrNameLst>
                                          <p:attrName>style.visibility</p:attrName>
                                        </p:attrNameLst>
                                      </p:cBhvr>
                                      <p:to>
                                        <p:strVal val="visible"/>
                                      </p:to>
                                    </p:set>
                                    <p:animEffect transition="in" filter="wipe(down)">
                                      <p:cBhvr>
                                        <p:cTn id="110" dur="500"/>
                                        <p:tgtEl>
                                          <p:spTgt spid="15"/>
                                        </p:tgtEl>
                                      </p:cBhvr>
                                    </p:animEffect>
                                  </p:childTnLst>
                                </p:cTn>
                              </p:par>
                              <p:par>
                                <p:cTn id="111" presetID="22" presetClass="entr" presetSubtype="4" fill="hold" nodeType="with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wipe(down)">
                                      <p:cBhvr>
                                        <p:cTn id="113" dur="500"/>
                                        <p:tgtEl>
                                          <p:spTgt spid="4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animBg="1"/>
      <p:bldP spid="21" grpId="0" animBg="1"/>
      <p:bldP spid="22" grpId="0" animBg="1"/>
      <p:bldP spid="23" grpId="0"/>
      <p:bldP spid="27" grpId="0" animBg="1"/>
      <p:bldP spid="29" grpId="0" animBg="1"/>
      <p:bldP spid="30" grpId="0" animBg="1"/>
      <p:bldP spid="31" grpId="0" animBg="1"/>
      <p:bldP spid="33" grpId="0" animBg="1"/>
      <p:bldP spid="34" grpId="0" animBg="1"/>
      <p:bldP spid="35" grpId="0" animBg="1"/>
      <p:bldP spid="45" grpId="0" animBg="1"/>
      <p:bldP spid="48" grpId="0" animBg="1"/>
      <p:bldP spid="2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32391" b="53562"/>
          <a:stretch/>
        </p:blipFill>
        <p:spPr>
          <a:xfrm>
            <a:off x="0" y="0"/>
            <a:ext cx="9144000" cy="722489"/>
          </a:xfrm>
          <a:prstGeom prst="rect">
            <a:avLst/>
          </a:prstGeom>
        </p:spPr>
      </p:pic>
      <p:sp>
        <p:nvSpPr>
          <p:cNvPr id="3" name="正方形/長方形 2"/>
          <p:cNvSpPr/>
          <p:nvPr/>
        </p:nvSpPr>
        <p:spPr>
          <a:xfrm>
            <a:off x="0" y="1"/>
            <a:ext cx="9144000" cy="7563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1769380" y="45156"/>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ライオンズクラブの組織</a:t>
            </a:r>
            <a:endParaRPr kumimoji="1" lang="ja-JP" altLang="en-US" sz="4000" dirty="0">
              <a:solidFill>
                <a:schemeClr val="bg1"/>
              </a:solidFill>
              <a:effectLst>
                <a:outerShdw blurRad="38100" dist="38100" dir="2700000" algn="tl">
                  <a:srgbClr val="000000">
                    <a:alpha val="43137"/>
                  </a:srgbClr>
                </a:outerShdw>
              </a:effectLst>
              <a:latin typeface="+mj-ea"/>
              <a:ea typeface="+mj-ea"/>
            </a:endParaRPr>
          </a:p>
        </p:txBody>
      </p:sp>
      <p:grpSp>
        <p:nvGrpSpPr>
          <p:cNvPr id="5" name="Group 51"/>
          <p:cNvGrpSpPr/>
          <p:nvPr/>
        </p:nvGrpSpPr>
        <p:grpSpPr>
          <a:xfrm>
            <a:off x="195213" y="1302122"/>
            <a:ext cx="8948787" cy="5228708"/>
            <a:chOff x="788979" y="173730"/>
            <a:chExt cx="9122629" cy="6379188"/>
          </a:xfrm>
        </p:grpSpPr>
        <p:cxnSp>
          <p:nvCxnSpPr>
            <p:cNvPr id="6" name="Straight Connector 52"/>
            <p:cNvCxnSpPr/>
            <p:nvPr/>
          </p:nvCxnSpPr>
          <p:spPr bwMode="auto">
            <a:xfrm>
              <a:off x="3062572" y="3489534"/>
              <a:ext cx="673902" cy="656"/>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7" name="Straight Connector 53"/>
            <p:cNvCxnSpPr/>
            <p:nvPr/>
          </p:nvCxnSpPr>
          <p:spPr bwMode="auto">
            <a:xfrm>
              <a:off x="1512287" y="2921055"/>
              <a:ext cx="0" cy="591671"/>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8" name="Straight Connector 54"/>
            <p:cNvCxnSpPr/>
            <p:nvPr/>
          </p:nvCxnSpPr>
          <p:spPr bwMode="auto">
            <a:xfrm>
              <a:off x="3730664" y="2927371"/>
              <a:ext cx="0" cy="3074478"/>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9" name="Straight Connector 100"/>
            <p:cNvCxnSpPr/>
            <p:nvPr/>
          </p:nvCxnSpPr>
          <p:spPr bwMode="auto">
            <a:xfrm flipV="1">
              <a:off x="1265196" y="1171948"/>
              <a:ext cx="7699999" cy="0"/>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10" name="Straight Connector 101"/>
            <p:cNvCxnSpPr/>
            <p:nvPr/>
          </p:nvCxnSpPr>
          <p:spPr bwMode="auto">
            <a:xfrm>
              <a:off x="4925185" y="4445532"/>
              <a:ext cx="2312059" cy="0"/>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11" name="Straight Connector 102"/>
            <p:cNvCxnSpPr/>
            <p:nvPr/>
          </p:nvCxnSpPr>
          <p:spPr bwMode="auto">
            <a:xfrm flipH="1">
              <a:off x="7239716" y="1608880"/>
              <a:ext cx="0" cy="2854874"/>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12" name="Straight Connector 103"/>
            <p:cNvCxnSpPr/>
            <p:nvPr/>
          </p:nvCxnSpPr>
          <p:spPr bwMode="auto">
            <a:xfrm flipH="1">
              <a:off x="1261835" y="1152551"/>
              <a:ext cx="0" cy="1800766"/>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13" name="Straight Connector 104"/>
            <p:cNvCxnSpPr/>
            <p:nvPr/>
          </p:nvCxnSpPr>
          <p:spPr bwMode="auto">
            <a:xfrm flipH="1">
              <a:off x="8946976" y="1154856"/>
              <a:ext cx="0" cy="4260348"/>
            </a:xfrm>
            <a:prstGeom prst="line">
              <a:avLst/>
            </a:prstGeom>
            <a:solidFill>
              <a:srgbClr val="FFFFFF"/>
            </a:solidFill>
            <a:ln w="28575" cap="flat" cmpd="sng" algn="ctr">
              <a:solidFill>
                <a:schemeClr val="tx1"/>
              </a:solidFill>
              <a:prstDash val="solid"/>
              <a:round/>
              <a:headEnd type="none" w="med" len="med"/>
              <a:tailEnd type="none" w="med" len="med"/>
            </a:ln>
            <a:effectLst/>
          </p:spPr>
        </p:cxnSp>
        <p:sp>
          <p:nvSpPr>
            <p:cNvPr id="14" name="Rounded Rectangle 105"/>
            <p:cNvSpPr/>
            <p:nvPr/>
          </p:nvSpPr>
          <p:spPr bwMode="auto">
            <a:xfrm>
              <a:off x="6390102" y="864129"/>
              <a:ext cx="1990917" cy="771493"/>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地区ガバナー</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chemeClr val="tx2"/>
                  </a:solidFill>
                  <a:uLnTx/>
                  <a:uFillTx/>
                  <a:latin typeface="+mj-ea"/>
                  <a:ea typeface="+mj-ea"/>
                  <a:cs typeface="Arial" panose="020B0604020202020204" pitchFamily="34" charset="0"/>
                </a:rPr>
                <a:t>（グローバル・アクション・</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altLang="en-US" sz="1100" b="1" i="0" u="none" strike="noStrike" cap="none" normalizeH="0" baseline="0" noProof="0" dirty="0" smtClean="0">
                  <a:ln>
                    <a:noFill/>
                  </a:ln>
                  <a:solidFill>
                    <a:schemeClr val="tx2"/>
                  </a:solidFill>
                  <a:uLnTx/>
                  <a:uFillTx/>
                  <a:latin typeface="+mj-ea"/>
                  <a:ea typeface="+mj-ea"/>
                  <a:cs typeface="Arial" panose="020B0604020202020204" pitchFamily="34" charset="0"/>
                </a:rPr>
                <a:t>　　</a:t>
              </a:r>
              <a:r>
                <a:rPr kumimoji="0" lang="ja-JP" sz="1100" b="1" i="0" u="none" strike="noStrike" cap="none" normalizeH="0" baseline="0" noProof="0" dirty="0" smtClean="0">
                  <a:ln>
                    <a:noFill/>
                  </a:ln>
                  <a:solidFill>
                    <a:schemeClr val="tx2"/>
                  </a:solidFill>
                  <a:uLnTx/>
                  <a:uFillTx/>
                  <a:latin typeface="+mj-ea"/>
                  <a:ea typeface="+mj-ea"/>
                  <a:cs typeface="Arial" panose="020B0604020202020204" pitchFamily="34" charset="0"/>
                </a:rPr>
                <a:t>チーム </a:t>
              </a:r>
              <a:r>
                <a:rPr kumimoji="0" lang="ja-JP" sz="1100" b="1" i="0" u="none" strike="noStrike" cap="none" normalizeH="0" baseline="0" noProof="0" dirty="0">
                  <a:ln>
                    <a:noFill/>
                  </a:ln>
                  <a:solidFill>
                    <a:schemeClr val="tx2"/>
                  </a:solidFill>
                  <a:uLnTx/>
                  <a:uFillTx/>
                  <a:latin typeface="+mj-ea"/>
                  <a:ea typeface="+mj-ea"/>
                  <a:cs typeface="Arial" panose="020B0604020202020204" pitchFamily="34" charset="0"/>
                </a:rPr>
                <a:t>ファシリテーター）</a:t>
              </a:r>
            </a:p>
          </p:txBody>
        </p:sp>
        <p:sp>
          <p:nvSpPr>
            <p:cNvPr id="15" name="Rounded Rectangle 106"/>
            <p:cNvSpPr/>
            <p:nvPr/>
          </p:nvSpPr>
          <p:spPr bwMode="auto">
            <a:xfrm>
              <a:off x="788979" y="3408376"/>
              <a:ext cx="1469003" cy="2659594"/>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大会</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各種委員会</a:t>
              </a:r>
            </a:p>
            <a:p>
              <a:pPr marL="609600" marR="0" lvl="0" indent="-609600" algn="ctr" defTabSz="914400" eaLnBrk="1" fontAlgn="base" latinLnBrk="0" hangingPunct="1">
                <a:lnSpc>
                  <a:spcPts val="1400"/>
                </a:lnSpc>
                <a:spcBef>
                  <a:spcPts val="0"/>
                </a:spcBef>
                <a:spcAft>
                  <a:spcPct val="0"/>
                </a:spcAft>
                <a:buClrTx/>
                <a:buSzTx/>
                <a:buFontTx/>
                <a:buNone/>
                <a:tabLst/>
                <a:defRPr/>
              </a:pPr>
              <a:endParaRPr kumimoji="0" lang="en-US" sz="12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指名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資格証明</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決議</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選挙</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会則及び付則</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議事規則</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国際大会</a:t>
              </a:r>
            </a:p>
            <a:p>
              <a:pPr marL="609600" marR="0" lvl="0" indent="-609600" algn="ctr" defTabSz="914400" eaLnBrk="1" fontAlgn="base" latinLnBrk="0" hangingPunct="1">
                <a:lnSpc>
                  <a:spcPts val="1400"/>
                </a:lnSpc>
                <a:spcBef>
                  <a:spcPts val="0"/>
                </a:spcBef>
                <a:spcAft>
                  <a:spcPct val="0"/>
                </a:spcAft>
                <a:buClrTx/>
                <a:buSzTx/>
                <a:buFontTx/>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p:txBody>
        </p:sp>
        <p:cxnSp>
          <p:nvCxnSpPr>
            <p:cNvPr id="16" name="Straight Connector 107"/>
            <p:cNvCxnSpPr/>
            <p:nvPr/>
          </p:nvCxnSpPr>
          <p:spPr bwMode="auto">
            <a:xfrm flipV="1">
              <a:off x="1261835" y="2935618"/>
              <a:ext cx="2474638" cy="0"/>
            </a:xfrm>
            <a:prstGeom prst="line">
              <a:avLst/>
            </a:prstGeom>
            <a:solidFill>
              <a:srgbClr val="FFFFFF"/>
            </a:solidFill>
            <a:ln w="28575" cap="flat" cmpd="sng" algn="ctr">
              <a:solidFill>
                <a:schemeClr val="tx1"/>
              </a:solidFill>
              <a:prstDash val="solid"/>
              <a:round/>
              <a:headEnd type="none" w="med" len="med"/>
              <a:tailEnd type="none" w="med" len="med"/>
            </a:ln>
            <a:effectLst/>
          </p:spPr>
        </p:cxnSp>
        <p:sp>
          <p:nvSpPr>
            <p:cNvPr id="17" name="Rounded Rectangle 108"/>
            <p:cNvSpPr/>
            <p:nvPr/>
          </p:nvSpPr>
          <p:spPr bwMode="auto">
            <a:xfrm>
              <a:off x="5174495" y="1631179"/>
              <a:ext cx="807265" cy="797297"/>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smtClean="0">
                  <a:ln>
                    <a:noFill/>
                  </a:ln>
                  <a:solidFill>
                    <a:schemeClr val="tx2"/>
                  </a:solidFill>
                  <a:uLnTx/>
                  <a:uFillTx/>
                  <a:latin typeface="+mj-ea"/>
                  <a:ea typeface="+mj-ea"/>
                  <a:cs typeface="Arial" panose="020B0604020202020204" pitchFamily="34" charset="0"/>
                </a:rPr>
                <a:t>第一</a:t>
              </a:r>
              <a:endParaRPr kumimoji="0" lang="en-US" altLang="ja-JP" sz="1200" b="1" i="0" u="none" strike="noStrike" cap="none" normalizeH="0" baseline="0" noProof="0" dirty="0" smtClean="0">
                <a:ln>
                  <a:noFill/>
                </a:ln>
                <a:solidFill>
                  <a:schemeClr val="tx2"/>
                </a:solidFill>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smtClean="0">
                  <a:ln>
                    <a:noFill/>
                  </a:ln>
                  <a:solidFill>
                    <a:schemeClr val="tx2"/>
                  </a:solidFill>
                  <a:uLnTx/>
                  <a:uFillTx/>
                  <a:latin typeface="+mj-ea"/>
                  <a:ea typeface="+mj-ea"/>
                  <a:cs typeface="Arial" panose="020B0604020202020204" pitchFamily="34" charset="0"/>
                </a:rPr>
                <a:t>副地区 </a:t>
              </a:r>
              <a:endPar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smtClean="0">
                  <a:ln>
                    <a:noFill/>
                  </a:ln>
                  <a:solidFill>
                    <a:schemeClr val="tx2"/>
                  </a:solidFill>
                  <a:uLnTx/>
                  <a:uFillTx/>
                  <a:latin typeface="+mj-ea"/>
                  <a:ea typeface="+mj-ea"/>
                  <a:cs typeface="Arial" panose="020B0604020202020204" pitchFamily="34" charset="0"/>
                </a:rPr>
                <a:t>ガバナー</a:t>
              </a:r>
              <a:endParaRPr kumimoji="0" lang="en-US" sz="1200" b="1" i="0" u="none" strike="noStrike" kern="0" cap="none" spc="0" normalizeH="0" baseline="0" noProof="0" dirty="0" smtClean="0">
                <a:ln>
                  <a:noFill/>
                </a:ln>
                <a:solidFill>
                  <a:schemeClr val="tx2"/>
                </a:solidFill>
                <a:effectLst/>
                <a:uLnTx/>
                <a:uFillTx/>
                <a:latin typeface="+mj-ea"/>
                <a:ea typeface="+mj-ea"/>
                <a:cs typeface="Arial" panose="020B0604020202020204" pitchFamily="34" charset="0"/>
              </a:endParaRPr>
            </a:p>
          </p:txBody>
        </p:sp>
        <p:sp>
          <p:nvSpPr>
            <p:cNvPr id="19" name="Rounded Rectangle 110"/>
            <p:cNvSpPr>
              <a:spLocks/>
            </p:cNvSpPr>
            <p:nvPr/>
          </p:nvSpPr>
          <p:spPr bwMode="auto">
            <a:xfrm>
              <a:off x="8435876" y="2776325"/>
              <a:ext cx="1075200" cy="827084"/>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リジョン </a:t>
              </a: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チェアパーソン</a:t>
              </a: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r>
                <a:rPr kumimoji="0" lang="ja-JP" sz="1100" b="1" i="0" u="none" strike="noStrike" cap="none" normalizeH="0" baseline="0" noProof="0" dirty="0">
                  <a:ln>
                    <a:noFill/>
                  </a:ln>
                  <a:solidFill>
                    <a:schemeClr val="tx2"/>
                  </a:solidFill>
                  <a:uLnTx/>
                  <a:uFillTx/>
                  <a:latin typeface="+mj-ea"/>
                  <a:ea typeface="+mj-ea"/>
                  <a:cs typeface="Arial" panose="020B0604020202020204" pitchFamily="34" charset="0"/>
                </a:rPr>
                <a:t>（任意）</a:t>
              </a:r>
            </a:p>
          </p:txBody>
        </p:sp>
        <p:sp>
          <p:nvSpPr>
            <p:cNvPr id="20" name="Rounded Rectangle 111"/>
            <p:cNvSpPr>
              <a:spLocks/>
            </p:cNvSpPr>
            <p:nvPr/>
          </p:nvSpPr>
          <p:spPr bwMode="auto">
            <a:xfrm>
              <a:off x="8458521" y="5449995"/>
              <a:ext cx="1024895" cy="1102923"/>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地区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ガバナー</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諮問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委員会</a:t>
              </a:r>
            </a:p>
          </p:txBody>
        </p:sp>
        <p:sp>
          <p:nvSpPr>
            <p:cNvPr id="21" name="Rounded Rectangle 112"/>
            <p:cNvSpPr>
              <a:spLocks/>
            </p:cNvSpPr>
            <p:nvPr/>
          </p:nvSpPr>
          <p:spPr bwMode="auto">
            <a:xfrm>
              <a:off x="8440707" y="3908128"/>
              <a:ext cx="1067441" cy="778321"/>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ゾーン</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チェアパーソン</a:t>
              </a:r>
            </a:p>
          </p:txBody>
        </p:sp>
        <p:sp>
          <p:nvSpPr>
            <p:cNvPr id="22" name="TextBox 113"/>
            <p:cNvSpPr txBox="1"/>
            <p:nvPr/>
          </p:nvSpPr>
          <p:spPr>
            <a:xfrm>
              <a:off x="1306185" y="727306"/>
              <a:ext cx="920487" cy="450596"/>
            </a:xfrm>
            <a:prstGeom prst="rect">
              <a:avLst/>
            </a:prstGeom>
            <a:noFill/>
            <a:ln w="15875">
              <a:noFill/>
            </a:ln>
          </p:spPr>
          <p:txBody>
            <a:bodyPr wrap="square" rtlCol="0">
              <a:spAutoFit/>
            </a:bodyPr>
            <a:lstStyle>
              <a:defPPr>
                <a:defRPr lang="en-US"/>
              </a:defPPr>
              <a:lvl1pPr>
                <a:defRPr b="1">
                  <a:solidFill>
                    <a:schemeClr val="accent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i="0" u="none" strike="noStrike" cap="none" normalizeH="0" baseline="0" noProof="0" dirty="0">
                  <a:ln>
                    <a:noFill/>
                  </a:ln>
                  <a:solidFill>
                    <a:schemeClr val="tx2"/>
                  </a:solidFill>
                  <a:uLnTx/>
                  <a:uFillTx/>
                  <a:latin typeface="MS Gothic" panose="020B0609070205080204" pitchFamily="49" charset="-128"/>
                  <a:ea typeface="MS Gothic" panose="020B0609070205080204" pitchFamily="49" charset="-128"/>
                  <a:cs typeface="Arial" panose="020B0604020202020204" pitchFamily="34" charset="0"/>
                </a:rPr>
                <a:t>役員</a:t>
              </a:r>
            </a:p>
          </p:txBody>
        </p:sp>
        <p:sp>
          <p:nvSpPr>
            <p:cNvPr id="23" name="Rounded Rectangle 114"/>
            <p:cNvSpPr/>
            <p:nvPr/>
          </p:nvSpPr>
          <p:spPr bwMode="auto">
            <a:xfrm>
              <a:off x="2390832" y="3104694"/>
              <a:ext cx="1211079" cy="787007"/>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情報</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テクノロジー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委員会</a:t>
              </a:r>
            </a:p>
          </p:txBody>
        </p:sp>
        <p:sp>
          <p:nvSpPr>
            <p:cNvPr id="24" name="TextBox 115"/>
            <p:cNvSpPr txBox="1"/>
            <p:nvPr/>
          </p:nvSpPr>
          <p:spPr>
            <a:xfrm>
              <a:off x="1286501" y="2497522"/>
              <a:ext cx="1850664" cy="450596"/>
            </a:xfrm>
            <a:prstGeom prst="rect">
              <a:avLst/>
            </a:prstGeom>
            <a:noFill/>
            <a:ln w="15875">
              <a:noFill/>
            </a:ln>
          </p:spPr>
          <p:txBody>
            <a:bodyPr wrap="square" rtlCol="0">
              <a:spAutoFit/>
            </a:bodyPr>
            <a:lstStyle>
              <a:defPPr>
                <a:defRPr lang="en-US"/>
              </a:defPPr>
              <a:lvl1pPr>
                <a:defRPr b="1">
                  <a:solidFill>
                    <a:schemeClr val="accent1"/>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i="0" u="none" strike="noStrike" cap="none" normalizeH="0" baseline="0" noProof="0" dirty="0">
                  <a:ln>
                    <a:noFill/>
                  </a:ln>
                  <a:solidFill>
                    <a:schemeClr val="tx2"/>
                  </a:solidFill>
                  <a:uLnTx/>
                  <a:uFillTx/>
                  <a:latin typeface="MS Gothic" panose="020B0609070205080204" pitchFamily="49" charset="-128"/>
                  <a:ea typeface="MS Gothic" panose="020B0609070205080204" pitchFamily="49" charset="-128"/>
                  <a:cs typeface="Arial" panose="020B0604020202020204" pitchFamily="34" charset="0"/>
                </a:rPr>
                <a:t>地区運営委員会</a:t>
              </a:r>
            </a:p>
          </p:txBody>
        </p:sp>
        <p:sp>
          <p:nvSpPr>
            <p:cNvPr id="25" name="TextBox 116"/>
            <p:cNvSpPr txBox="1"/>
            <p:nvPr/>
          </p:nvSpPr>
          <p:spPr>
            <a:xfrm>
              <a:off x="5950228" y="173730"/>
              <a:ext cx="3961380" cy="450596"/>
            </a:xfrm>
            <a:prstGeom prst="rect">
              <a:avLst/>
            </a:prstGeom>
            <a:noFill/>
            <a:ln w="15875">
              <a:noFill/>
            </a:ln>
          </p:spPr>
          <p:txBody>
            <a:bodyPr wrap="square" rtlCol="0">
              <a:spAutoFit/>
            </a:bodyPr>
            <a:lstStyle>
              <a:defPPr>
                <a:defRPr lang="en-US"/>
              </a:defPPr>
              <a:lvl1pPr>
                <a:defRPr b="1">
                  <a:solidFill>
                    <a:schemeClr val="accent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i="0" u="none" strike="noStrike" cap="none" normalizeH="0" baseline="0" noProof="0" dirty="0">
                  <a:ln>
                    <a:noFill/>
                  </a:ln>
                  <a:solidFill>
                    <a:schemeClr val="tx2"/>
                  </a:solidFill>
                  <a:uLnTx/>
                  <a:uFillTx/>
                  <a:latin typeface="MS Gothic" panose="020B0609070205080204" pitchFamily="49" charset="-128"/>
                  <a:ea typeface="MS Gothic" panose="020B0609070205080204" pitchFamily="49" charset="-128"/>
                  <a:cs typeface="Arial" panose="020B0604020202020204" pitchFamily="34" charset="0"/>
                </a:rPr>
                <a:t>グローバル</a:t>
              </a:r>
              <a:r>
                <a:rPr kumimoji="0" lang="ja-JP" i="0" u="none" strike="noStrike" cap="none" normalizeH="0" baseline="0" noProof="0" dirty="0" smtClean="0">
                  <a:ln>
                    <a:noFill/>
                  </a:ln>
                  <a:solidFill>
                    <a:schemeClr val="tx2"/>
                  </a:solidFill>
                  <a:uLnTx/>
                  <a:uFillTx/>
                  <a:latin typeface="MS Gothic" panose="020B0609070205080204" pitchFamily="49" charset="-128"/>
                  <a:ea typeface="MS Gothic" panose="020B0609070205080204" pitchFamily="49" charset="-128"/>
                  <a:cs typeface="Arial" panose="020B0604020202020204" pitchFamily="34" charset="0"/>
                </a:rPr>
                <a:t>・アクション・ </a:t>
              </a:r>
              <a:r>
                <a:rPr kumimoji="0" lang="ja-JP" i="0" u="none" strike="noStrike" cap="none" normalizeH="0" baseline="0" noProof="0" dirty="0">
                  <a:ln>
                    <a:noFill/>
                  </a:ln>
                  <a:solidFill>
                    <a:schemeClr val="tx2"/>
                  </a:solidFill>
                  <a:uLnTx/>
                  <a:uFillTx/>
                  <a:latin typeface="MS Gothic" panose="020B0609070205080204" pitchFamily="49" charset="-128"/>
                  <a:ea typeface="MS Gothic" panose="020B0609070205080204" pitchFamily="49" charset="-128"/>
                  <a:cs typeface="Arial" panose="020B0604020202020204" pitchFamily="34" charset="0"/>
                </a:rPr>
                <a:t>チーム</a:t>
              </a:r>
            </a:p>
          </p:txBody>
        </p:sp>
        <p:cxnSp>
          <p:nvCxnSpPr>
            <p:cNvPr id="26" name="Straight Connector 117"/>
            <p:cNvCxnSpPr/>
            <p:nvPr/>
          </p:nvCxnSpPr>
          <p:spPr bwMode="auto">
            <a:xfrm>
              <a:off x="4926097" y="4432558"/>
              <a:ext cx="0" cy="307448"/>
            </a:xfrm>
            <a:prstGeom prst="line">
              <a:avLst/>
            </a:prstGeom>
            <a:solidFill>
              <a:srgbClr val="FFFFFF"/>
            </a:solidFill>
            <a:ln w="28575" cap="flat" cmpd="sng" algn="ctr">
              <a:solidFill>
                <a:schemeClr val="tx1"/>
              </a:solidFill>
              <a:prstDash val="solid"/>
              <a:round/>
              <a:headEnd type="none" w="med" len="med"/>
              <a:tailEnd type="none" w="med" len="med"/>
            </a:ln>
            <a:effectLst/>
          </p:spPr>
        </p:cxnSp>
        <p:sp>
          <p:nvSpPr>
            <p:cNvPr id="27" name="Rounded Rectangle 118"/>
            <p:cNvSpPr/>
            <p:nvPr/>
          </p:nvSpPr>
          <p:spPr bwMode="auto">
            <a:xfrm>
              <a:off x="6163726" y="3943899"/>
              <a:ext cx="990882" cy="1019561"/>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グローバル</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奉仕</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チーム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050" b="1" i="0" u="none" strike="noStrike" cap="none" normalizeH="0" baseline="0" noProof="0" dirty="0">
                  <a:ln>
                    <a:noFill/>
                  </a:ln>
                  <a:solidFill>
                    <a:srgbClr val="404040"/>
                  </a:solidFill>
                  <a:uLnTx/>
                  <a:uFillTx/>
                  <a:latin typeface="+mj-ea"/>
                  <a:ea typeface="+mj-ea"/>
                  <a:cs typeface="Arial" panose="020B0604020202020204" pitchFamily="34" charset="0"/>
                </a:rPr>
                <a:t>コーディネーター</a:t>
              </a:r>
            </a:p>
            <a:p>
              <a:pPr marL="609600" marR="0" lvl="0" indent="-609600" algn="ctr" defTabSz="914400" eaLnBrk="1" fontAlgn="base" latinLnBrk="0" hangingPunct="1">
                <a:lnSpc>
                  <a:spcPts val="1400"/>
                </a:lnSpc>
                <a:spcBef>
                  <a:spcPts val="0"/>
                </a:spcBef>
                <a:spcAft>
                  <a:spcPct val="0"/>
                </a:spcAft>
                <a:buClrTx/>
                <a:buSzTx/>
                <a:buFontTx/>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p:txBody>
        </p:sp>
        <p:cxnSp>
          <p:nvCxnSpPr>
            <p:cNvPr id="28" name="Straight Connector 119"/>
            <p:cNvCxnSpPr/>
            <p:nvPr/>
          </p:nvCxnSpPr>
          <p:spPr bwMode="auto">
            <a:xfrm>
              <a:off x="5556492" y="1152529"/>
              <a:ext cx="0" cy="473686"/>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29" name="Straight Connector 120"/>
            <p:cNvCxnSpPr/>
            <p:nvPr/>
          </p:nvCxnSpPr>
          <p:spPr bwMode="auto">
            <a:xfrm flipH="1">
              <a:off x="3708412" y="1173495"/>
              <a:ext cx="0" cy="547188"/>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30" name="Straight Connector 121"/>
            <p:cNvCxnSpPr/>
            <p:nvPr/>
          </p:nvCxnSpPr>
          <p:spPr bwMode="auto">
            <a:xfrm>
              <a:off x="2816152" y="1173495"/>
              <a:ext cx="0" cy="421496"/>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31" name="Straight Connector 122"/>
            <p:cNvCxnSpPr/>
            <p:nvPr/>
          </p:nvCxnSpPr>
          <p:spPr bwMode="auto">
            <a:xfrm flipH="1">
              <a:off x="4663138" y="1150453"/>
              <a:ext cx="0" cy="505347"/>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32" name="Straight Connector 123"/>
            <p:cNvCxnSpPr/>
            <p:nvPr/>
          </p:nvCxnSpPr>
          <p:spPr bwMode="auto">
            <a:xfrm>
              <a:off x="1851358" y="1183774"/>
              <a:ext cx="0" cy="927361"/>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33" name="Straight Connector 124"/>
            <p:cNvCxnSpPr/>
            <p:nvPr/>
          </p:nvCxnSpPr>
          <p:spPr bwMode="auto">
            <a:xfrm>
              <a:off x="6843858" y="3179113"/>
              <a:ext cx="759637" cy="10730"/>
            </a:xfrm>
            <a:prstGeom prst="line">
              <a:avLst/>
            </a:prstGeom>
            <a:solidFill>
              <a:srgbClr val="FFFFFF"/>
            </a:solidFill>
            <a:ln w="28575" cap="flat" cmpd="sng" algn="ctr">
              <a:solidFill>
                <a:schemeClr val="tx1"/>
              </a:solidFill>
              <a:prstDash val="solid"/>
              <a:round/>
              <a:headEnd type="none" w="med" len="med"/>
              <a:tailEnd type="none" w="med" len="med"/>
            </a:ln>
            <a:effectLst/>
          </p:spPr>
        </p:cxnSp>
        <p:sp>
          <p:nvSpPr>
            <p:cNvPr id="34" name="Rounded Rectangle 125"/>
            <p:cNvSpPr/>
            <p:nvPr/>
          </p:nvSpPr>
          <p:spPr bwMode="auto">
            <a:xfrm>
              <a:off x="1341243" y="1585263"/>
              <a:ext cx="952860" cy="791411"/>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smtClean="0">
                  <a:ln>
                    <a:noFill/>
                  </a:ln>
                  <a:solidFill>
                    <a:schemeClr val="tx2"/>
                  </a:solidFill>
                  <a:uLnTx/>
                  <a:uFillTx/>
                  <a:latin typeface="+mn-ea"/>
                  <a:cs typeface="Arial" panose="020B0604020202020204" pitchFamily="34" charset="0"/>
                </a:rPr>
                <a:t>前地区</a:t>
              </a:r>
              <a:endParaRPr kumimoji="0" lang="ja-JP" sz="1200" b="1" i="0" u="none" strike="noStrike" cap="none" normalizeH="0" baseline="0" noProof="0" dirty="0">
                <a:ln>
                  <a:noFill/>
                </a:ln>
                <a:solidFill>
                  <a:schemeClr val="tx2"/>
                </a:solidFill>
                <a:uLnTx/>
                <a:uFillTx/>
                <a:latin typeface="+mn-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chemeClr val="tx2"/>
                  </a:solidFill>
                  <a:uLnTx/>
                  <a:uFillTx/>
                  <a:latin typeface="+mn-ea"/>
                  <a:cs typeface="Arial" panose="020B0604020202020204" pitchFamily="34" charset="0"/>
                </a:rPr>
                <a:t> ガバナー</a:t>
              </a:r>
            </a:p>
          </p:txBody>
        </p:sp>
        <p:sp>
          <p:nvSpPr>
            <p:cNvPr id="35" name="Rounded Rectangle 126"/>
            <p:cNvSpPr>
              <a:spLocks/>
            </p:cNvSpPr>
            <p:nvPr/>
          </p:nvSpPr>
          <p:spPr bwMode="auto">
            <a:xfrm>
              <a:off x="3984889" y="4680332"/>
              <a:ext cx="1908366" cy="1871437"/>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奉仕委員会</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 （任意）</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糖尿病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環境</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食料支援</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小児がん</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視力</a:t>
              </a: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 </a:t>
              </a: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p:txBody>
        </p:sp>
        <p:sp>
          <p:nvSpPr>
            <p:cNvPr id="36" name="Rounded Rectangle 127"/>
            <p:cNvSpPr/>
            <p:nvPr/>
          </p:nvSpPr>
          <p:spPr bwMode="auto">
            <a:xfrm>
              <a:off x="4249965" y="1608882"/>
              <a:ext cx="818269" cy="777511"/>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 typeface="Helvetica" pitchFamily="84" charset="0"/>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第二 </a:t>
              </a:r>
            </a:p>
            <a:p>
              <a:pPr marL="609600" marR="0" lvl="0" indent="-609600" algn="ctr" defTabSz="914400" eaLnBrk="1" fontAlgn="base" latinLnBrk="0" hangingPunct="1">
                <a:lnSpc>
                  <a:spcPts val="1400"/>
                </a:lnSpc>
                <a:spcBef>
                  <a:spcPts val="0"/>
                </a:spcBef>
                <a:spcAft>
                  <a:spcPct val="0"/>
                </a:spcAft>
                <a:buClrTx/>
                <a:buSzTx/>
                <a:buFont typeface="Helvetica" pitchFamily="84" charset="0"/>
                <a:buNone/>
                <a:tabLst/>
                <a:defRPr/>
              </a:pPr>
              <a:r>
                <a:rPr kumimoji="0" lang="ja-JP" sz="1200" b="1" i="0" u="none" strike="noStrike" cap="none" normalizeH="0" baseline="0" noProof="0" dirty="0" smtClean="0">
                  <a:ln>
                    <a:noFill/>
                  </a:ln>
                  <a:solidFill>
                    <a:schemeClr val="tx2"/>
                  </a:solidFill>
                  <a:uLnTx/>
                  <a:uFillTx/>
                  <a:latin typeface="+mj-ea"/>
                  <a:ea typeface="+mj-ea"/>
                  <a:cs typeface="Arial" panose="020B0604020202020204" pitchFamily="34" charset="0"/>
                </a:rPr>
                <a:t>副地区 </a:t>
              </a:r>
              <a:endPar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 typeface="Helvetica" pitchFamily="84" charset="0"/>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ガバナー</a:t>
              </a:r>
            </a:p>
          </p:txBody>
        </p:sp>
        <p:sp>
          <p:nvSpPr>
            <p:cNvPr id="37" name="Rounded Rectangle 128"/>
            <p:cNvSpPr/>
            <p:nvPr/>
          </p:nvSpPr>
          <p:spPr bwMode="auto">
            <a:xfrm>
              <a:off x="2410355" y="1567092"/>
              <a:ext cx="793680" cy="791074"/>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smtClean="0">
                  <a:ln>
                    <a:noFill/>
                  </a:ln>
                  <a:solidFill>
                    <a:schemeClr val="tx2"/>
                  </a:solidFill>
                  <a:uLnTx/>
                  <a:uFillTx/>
                  <a:latin typeface="+mj-ea"/>
                  <a:ea typeface="+mj-ea"/>
                  <a:cs typeface="Arial" panose="020B0604020202020204" pitchFamily="34" charset="0"/>
                </a:rPr>
                <a:t>キャビネット</a:t>
              </a:r>
              <a:endPar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幹事</a:t>
              </a:r>
            </a:p>
          </p:txBody>
        </p:sp>
        <p:sp>
          <p:nvSpPr>
            <p:cNvPr id="38" name="Rounded Rectangle 129"/>
            <p:cNvSpPr/>
            <p:nvPr/>
          </p:nvSpPr>
          <p:spPr bwMode="auto">
            <a:xfrm>
              <a:off x="3975389" y="2811720"/>
              <a:ext cx="1981765" cy="1493318"/>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LCIF</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コーディネーター</a:t>
              </a:r>
            </a:p>
            <a:p>
              <a:pPr marL="609600" lvl="0" indent="-609600" algn="ctr" fontAlgn="base">
                <a:lnSpc>
                  <a:spcPts val="1400"/>
                </a:lnSpc>
                <a:spcAft>
                  <a:spcPct val="0"/>
                </a:spcAft>
                <a:defRPr/>
              </a:pPr>
              <a:endParaRPr lang="en-US" altLang="ja-JP" sz="1100" b="1" dirty="0" smtClean="0">
                <a:solidFill>
                  <a:srgbClr val="404040"/>
                </a:solidFill>
                <a:latin typeface="+mj-ea"/>
                <a:ea typeface="+mj-ea"/>
                <a:cs typeface="Arial" panose="020B0604020202020204" pitchFamily="34" charset="0"/>
              </a:endParaRPr>
            </a:p>
            <a:p>
              <a:pPr marL="609600" lvl="0" indent="-609600" algn="ctr" fontAlgn="base">
                <a:lnSpc>
                  <a:spcPts val="1400"/>
                </a:lnSpc>
                <a:spcAft>
                  <a:spcPct val="0"/>
                </a:spcAft>
                <a:defRPr/>
              </a:pPr>
              <a:r>
                <a:rPr lang="ja-JP" sz="1100" b="1" dirty="0" smtClean="0">
                  <a:solidFill>
                    <a:srgbClr val="404040"/>
                  </a:solidFill>
                  <a:latin typeface="+mj-ea"/>
                  <a:ea typeface="+mj-ea"/>
                  <a:cs typeface="Arial" panose="020B0604020202020204" pitchFamily="34" charset="0"/>
                </a:rPr>
                <a:t>LCIF理事長</a:t>
              </a:r>
              <a:r>
                <a:rPr lang="ja-JP" altLang="en-US" sz="1100" b="1" dirty="0" smtClean="0">
                  <a:solidFill>
                    <a:srgbClr val="404040"/>
                  </a:solidFill>
                  <a:latin typeface="+mj-ea"/>
                  <a:ea typeface="+mj-ea"/>
                  <a:cs typeface="Arial" panose="020B0604020202020204" pitchFamily="34" charset="0"/>
                </a:rPr>
                <a:t>によって</a:t>
              </a:r>
              <a:r>
                <a:rPr lang="ja-JP" sz="1100" b="1" dirty="0" smtClean="0">
                  <a:solidFill>
                    <a:srgbClr val="404040"/>
                  </a:solidFill>
                  <a:latin typeface="+mj-ea"/>
                  <a:ea typeface="+mj-ea"/>
                  <a:cs typeface="Arial" panose="020B0604020202020204" pitchFamily="34" charset="0"/>
                </a:rPr>
                <a:t>任命</a:t>
              </a:r>
              <a:r>
                <a:rPr lang="ja-JP" altLang="en-US" sz="1100" b="1" dirty="0" smtClean="0">
                  <a:solidFill>
                    <a:srgbClr val="404040"/>
                  </a:solidFill>
                  <a:latin typeface="+mj-ea"/>
                  <a:ea typeface="+mj-ea"/>
                  <a:cs typeface="Arial" panose="020B0604020202020204" pitchFamily="34" charset="0"/>
                </a:rPr>
                <a:t>される</a:t>
              </a:r>
              <a:endParaRPr lang="ja-JP" sz="1100" b="1" dirty="0">
                <a:solidFill>
                  <a:srgbClr val="404040"/>
                </a:solidFill>
                <a:latin typeface="+mj-ea"/>
                <a:ea typeface="+mj-ea"/>
                <a:cs typeface="Arial" panose="020B0604020202020204" pitchFamily="34" charset="0"/>
              </a:endParaRPr>
            </a:p>
            <a:p>
              <a:pPr marL="609600" lvl="0" indent="-609600" algn="ctr" fontAlgn="base">
                <a:lnSpc>
                  <a:spcPts val="1400"/>
                </a:lnSpc>
                <a:spcAft>
                  <a:spcPct val="0"/>
                </a:spcAft>
                <a:defRPr/>
              </a:pPr>
              <a:r>
                <a:rPr lang="ja-JP" sz="1100" b="1" dirty="0">
                  <a:solidFill>
                    <a:srgbClr val="404040"/>
                  </a:solidFill>
                  <a:latin typeface="+mj-ea"/>
                  <a:ea typeface="+mj-ea"/>
                  <a:cs typeface="Arial" panose="020B0604020202020204" pitchFamily="34" charset="0"/>
                </a:rPr>
                <a:t>複合地区LCIF</a:t>
              </a:r>
            </a:p>
            <a:p>
              <a:pPr marL="609600" lvl="0" indent="-609600" algn="ctr" fontAlgn="base">
                <a:lnSpc>
                  <a:spcPts val="1400"/>
                </a:lnSpc>
                <a:spcAft>
                  <a:spcPct val="0"/>
                </a:spcAft>
                <a:defRPr/>
              </a:pPr>
              <a:r>
                <a:rPr lang="ja-JP" sz="1100" b="1" dirty="0">
                  <a:solidFill>
                    <a:srgbClr val="404040"/>
                  </a:solidFill>
                  <a:latin typeface="+mj-ea"/>
                  <a:ea typeface="+mj-ea"/>
                  <a:cs typeface="Arial" panose="020B0604020202020204" pitchFamily="34" charset="0"/>
                </a:rPr>
                <a:t>コーディネーターに報告 </a:t>
              </a:r>
            </a:p>
            <a:p>
              <a:pPr marL="609600" marR="0" lvl="0" indent="-609600" algn="ctr" defTabSz="914400" eaLnBrk="1" fontAlgn="base" latinLnBrk="0" hangingPunct="1">
                <a:lnSpc>
                  <a:spcPts val="1400"/>
                </a:lnSpc>
                <a:spcBef>
                  <a:spcPts val="0"/>
                </a:spcBef>
                <a:spcAft>
                  <a:spcPct val="0"/>
                </a:spcAft>
                <a:buClrTx/>
                <a:buSzTx/>
                <a:buFontTx/>
                <a:buNone/>
                <a:tabLst/>
                <a:defRPr/>
              </a:pPr>
              <a:endParaRPr kumimoji="0" lang="en-US" sz="1100" b="1" i="0" u="none" strike="noStrike" kern="0" cap="none" spc="0" normalizeH="0" baseline="0" noProof="0" dirty="0" smtClean="0">
                <a:ln>
                  <a:noFill/>
                </a:ln>
                <a:solidFill>
                  <a:srgbClr val="404040"/>
                </a:solidFill>
                <a:effectLst/>
                <a:uLnTx/>
                <a:uFillTx/>
                <a:latin typeface="+mj-ea"/>
                <a:ea typeface="+mj-ea"/>
                <a:cs typeface="Arial" panose="020B0604020202020204" pitchFamily="34" charset="0"/>
              </a:endParaRPr>
            </a:p>
          </p:txBody>
        </p:sp>
        <p:sp>
          <p:nvSpPr>
            <p:cNvPr id="39" name="Rounded Rectangle 130"/>
            <p:cNvSpPr>
              <a:spLocks/>
            </p:cNvSpPr>
            <p:nvPr/>
          </p:nvSpPr>
          <p:spPr bwMode="auto">
            <a:xfrm>
              <a:off x="3300461" y="1594991"/>
              <a:ext cx="784426" cy="779313"/>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smtClean="0">
                  <a:ln>
                    <a:noFill/>
                  </a:ln>
                  <a:solidFill>
                    <a:schemeClr val="tx2"/>
                  </a:solidFill>
                  <a:uLnTx/>
                  <a:uFillTx/>
                  <a:latin typeface="+mj-ea"/>
                  <a:ea typeface="+mj-ea"/>
                  <a:cs typeface="Arial" panose="020B0604020202020204" pitchFamily="34" charset="0"/>
                </a:rPr>
                <a:t>キャビネット</a:t>
              </a:r>
              <a:endPar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chemeClr val="tx2"/>
                  </a:solidFill>
                  <a:uLnTx/>
                  <a:uFillTx/>
                  <a:latin typeface="+mj-ea"/>
                  <a:ea typeface="+mj-ea"/>
                  <a:cs typeface="Arial" panose="020B0604020202020204" pitchFamily="34" charset="0"/>
                </a:rPr>
                <a:t>会計</a:t>
              </a:r>
            </a:p>
          </p:txBody>
        </p:sp>
        <p:cxnSp>
          <p:nvCxnSpPr>
            <p:cNvPr id="40" name="Straight Connector 131"/>
            <p:cNvCxnSpPr/>
            <p:nvPr/>
          </p:nvCxnSpPr>
          <p:spPr bwMode="auto">
            <a:xfrm>
              <a:off x="3056337" y="4362588"/>
              <a:ext cx="673902" cy="656"/>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41" name="Straight Connector 132"/>
            <p:cNvCxnSpPr/>
            <p:nvPr/>
          </p:nvCxnSpPr>
          <p:spPr bwMode="auto">
            <a:xfrm>
              <a:off x="3065884" y="5231314"/>
              <a:ext cx="673902" cy="656"/>
            </a:xfrm>
            <a:prstGeom prst="line">
              <a:avLst/>
            </a:prstGeom>
            <a:solidFill>
              <a:srgbClr val="FFFFFF"/>
            </a:solidFill>
            <a:ln w="28575" cap="flat" cmpd="sng" algn="ctr">
              <a:solidFill>
                <a:schemeClr val="tx1"/>
              </a:solidFill>
              <a:prstDash val="solid"/>
              <a:round/>
              <a:headEnd type="none" w="med" len="med"/>
              <a:tailEnd type="none" w="med" len="med"/>
            </a:ln>
            <a:effectLst/>
          </p:spPr>
        </p:cxnSp>
        <p:cxnSp>
          <p:nvCxnSpPr>
            <p:cNvPr id="42" name="Straight Connector 133"/>
            <p:cNvCxnSpPr/>
            <p:nvPr/>
          </p:nvCxnSpPr>
          <p:spPr bwMode="auto">
            <a:xfrm>
              <a:off x="3068340" y="6000620"/>
              <a:ext cx="673902" cy="656"/>
            </a:xfrm>
            <a:prstGeom prst="line">
              <a:avLst/>
            </a:prstGeom>
            <a:solidFill>
              <a:srgbClr val="FFFFFF"/>
            </a:solidFill>
            <a:ln w="28575" cap="flat" cmpd="sng" algn="ctr">
              <a:solidFill>
                <a:schemeClr val="tx1"/>
              </a:solidFill>
              <a:prstDash val="solid"/>
              <a:round/>
              <a:headEnd type="none" w="med" len="med"/>
              <a:tailEnd type="none" w="med" len="med"/>
            </a:ln>
            <a:effectLst/>
          </p:spPr>
        </p:cxnSp>
        <p:sp>
          <p:nvSpPr>
            <p:cNvPr id="43" name="Rounded Rectangle 134"/>
            <p:cNvSpPr/>
            <p:nvPr/>
          </p:nvSpPr>
          <p:spPr bwMode="auto">
            <a:xfrm>
              <a:off x="2390832" y="3956773"/>
              <a:ext cx="1211079" cy="828214"/>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地区ガバナー</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名誉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委員会</a:t>
              </a:r>
            </a:p>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1200" b="1" i="0" u="none" strike="noStrike" kern="0" cap="none" spc="0" normalizeH="0" baseline="0" noProof="0" dirty="0" err="1" smtClean="0">
                <a:ln>
                  <a:noFill/>
                </a:ln>
                <a:solidFill>
                  <a:srgbClr val="404040"/>
                </a:solidFill>
                <a:effectLst/>
                <a:uLnTx/>
                <a:uFillTx/>
                <a:latin typeface="+mj-ea"/>
                <a:ea typeface="+mj-ea"/>
                <a:cs typeface="Arial" panose="020B0604020202020204" pitchFamily="34" charset="0"/>
              </a:endParaRPr>
            </a:p>
          </p:txBody>
        </p:sp>
        <p:sp>
          <p:nvSpPr>
            <p:cNvPr id="44" name="Rounded Rectangle 135"/>
            <p:cNvSpPr/>
            <p:nvPr/>
          </p:nvSpPr>
          <p:spPr bwMode="auto">
            <a:xfrm>
              <a:off x="2390832" y="4864253"/>
              <a:ext cx="1211079" cy="789007"/>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マーケティング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コミュニケーション</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委員会</a:t>
              </a:r>
            </a:p>
          </p:txBody>
        </p:sp>
        <p:sp>
          <p:nvSpPr>
            <p:cNvPr id="45" name="Rounded Rectangle 136"/>
            <p:cNvSpPr/>
            <p:nvPr/>
          </p:nvSpPr>
          <p:spPr bwMode="auto">
            <a:xfrm>
              <a:off x="2390832" y="5731740"/>
              <a:ext cx="1211079" cy="603147"/>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その他</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委員会</a:t>
              </a:r>
            </a:p>
          </p:txBody>
        </p:sp>
        <p:sp>
          <p:nvSpPr>
            <p:cNvPr id="46" name="Rounded Rectangle 137"/>
            <p:cNvSpPr>
              <a:spLocks/>
            </p:cNvSpPr>
            <p:nvPr/>
          </p:nvSpPr>
          <p:spPr bwMode="auto">
            <a:xfrm>
              <a:off x="6163726" y="2755779"/>
              <a:ext cx="990882" cy="1055502"/>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lvl="0" indent="-609600" algn="ctr" fontAlgn="base">
                <a:lnSpc>
                  <a:spcPts val="1400"/>
                </a:lnSpc>
                <a:spcAft>
                  <a:spcPct val="0"/>
                </a:spcAft>
                <a:defRPr/>
              </a:pPr>
              <a:r>
                <a:rPr kumimoji="0" lang="ja-JP" sz="1100" b="1" i="0" u="none" strike="noStrike" cap="none" normalizeH="0" baseline="0" noProof="0" dirty="0" smtClean="0">
                  <a:ln>
                    <a:noFill/>
                  </a:ln>
                  <a:solidFill>
                    <a:srgbClr val="404040"/>
                  </a:solidFill>
                  <a:uLnTx/>
                  <a:uFillTx/>
                  <a:latin typeface="+mj-ea"/>
                  <a:ea typeface="+mj-ea"/>
                  <a:cs typeface="Arial" panose="020B0604020202020204" pitchFamily="34" charset="0"/>
                </a:rPr>
                <a:t>グローバ</a:t>
              </a:r>
              <a:r>
                <a:rPr kumimoji="0" lang="ja-JP" altLang="ja-JP" sz="1100" b="1" dirty="0">
                  <a:solidFill>
                    <a:srgbClr val="404040"/>
                  </a:solidFill>
                  <a:latin typeface="+mj-ea"/>
                  <a:cs typeface="Arial" panose="020B0604020202020204" pitchFamily="34" charset="0"/>
                </a:rPr>
                <a:t>ル </a:t>
              </a:r>
            </a:p>
            <a:p>
              <a:pPr marL="609600" lvl="0" indent="-609600" algn="ctr" fontAlgn="base">
                <a:lnSpc>
                  <a:spcPts val="1400"/>
                </a:lnSpc>
                <a:spcAft>
                  <a:spcPct val="0"/>
                </a:spcAft>
                <a:defRPr/>
              </a:pPr>
              <a:r>
                <a:rPr kumimoji="0" lang="ja-JP" altLang="ja-JP" sz="1200" b="1" dirty="0">
                  <a:solidFill>
                    <a:srgbClr val="404040"/>
                  </a:solidFill>
                  <a:latin typeface="+mj-ea"/>
                  <a:cs typeface="Arial" panose="020B0604020202020204" pitchFamily="34" charset="0"/>
                </a:rPr>
                <a:t>指導力</a:t>
              </a:r>
              <a:r>
                <a:rPr kumimoji="0" lang="ja-JP" sz="1200" b="1" i="0" u="none" strike="noStrike" cap="none" normalizeH="0" baseline="0" noProof="0" dirty="0" smtClean="0">
                  <a:ln>
                    <a:noFill/>
                  </a:ln>
                  <a:solidFill>
                    <a:srgbClr val="404040"/>
                  </a:solidFill>
                  <a:uLnTx/>
                  <a:uFillTx/>
                  <a:latin typeface="+mj-ea"/>
                  <a:ea typeface="+mj-ea"/>
                  <a:cs typeface="Arial" panose="020B0604020202020204" pitchFamily="34" charset="0"/>
                </a:rPr>
                <a:t>育成</a:t>
              </a:r>
              <a:endPar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チーム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050" b="1" i="0" u="none" strike="noStrike" cap="none" normalizeH="0" baseline="0" noProof="0" dirty="0">
                  <a:ln>
                    <a:noFill/>
                  </a:ln>
                  <a:solidFill>
                    <a:srgbClr val="404040"/>
                  </a:solidFill>
                  <a:uLnTx/>
                  <a:uFillTx/>
                  <a:latin typeface="+mj-ea"/>
                  <a:ea typeface="+mj-ea"/>
                  <a:cs typeface="Arial" panose="020B0604020202020204" pitchFamily="34" charset="0"/>
                </a:rPr>
                <a:t>コーディネーター</a:t>
              </a:r>
            </a:p>
          </p:txBody>
        </p:sp>
        <p:sp>
          <p:nvSpPr>
            <p:cNvPr id="47" name="Rounded Rectangle 138"/>
            <p:cNvSpPr/>
            <p:nvPr/>
          </p:nvSpPr>
          <p:spPr bwMode="auto">
            <a:xfrm>
              <a:off x="7317115" y="2758083"/>
              <a:ext cx="990882" cy="1033020"/>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グローバル</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rPr>
                <a:t>会員増強</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チーム</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050" b="1" i="0" u="none" strike="noStrike" cap="none" normalizeH="0" baseline="0" noProof="0" dirty="0">
                  <a:ln>
                    <a:noFill/>
                  </a:ln>
                  <a:solidFill>
                    <a:srgbClr val="404040"/>
                  </a:solidFill>
                  <a:uLnTx/>
                  <a:uFillTx/>
                  <a:latin typeface="+mj-ea"/>
                  <a:ea typeface="+mj-ea"/>
                  <a:cs typeface="Arial" panose="020B0604020202020204" pitchFamily="34" charset="0"/>
                </a:rPr>
                <a:t>コーディネーター</a:t>
              </a:r>
            </a:p>
          </p:txBody>
        </p:sp>
        <p:sp>
          <p:nvSpPr>
            <p:cNvPr id="48" name="Rounded Rectangle 139"/>
            <p:cNvSpPr/>
            <p:nvPr/>
          </p:nvSpPr>
          <p:spPr bwMode="auto">
            <a:xfrm>
              <a:off x="6100297" y="609173"/>
              <a:ext cx="3719246" cy="4699559"/>
            </a:xfrm>
            <a:prstGeom prst="roundRect">
              <a:avLst>
                <a:gd name="adj" fmla="val 10649"/>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eaLnBrk="1" fontAlgn="base" latinLnBrk="0" hangingPunct="1">
                <a:lnSpc>
                  <a:spcPct val="100000"/>
                </a:lnSpc>
                <a:spcBef>
                  <a:spcPts val="0"/>
                </a:spcBef>
                <a:spcAft>
                  <a:spcPct val="0"/>
                </a:spcAft>
                <a:buClrTx/>
                <a:buSzTx/>
                <a:buFont typeface="Helvetica" pitchFamily="84" charset="0"/>
                <a:buNone/>
                <a:tabLst/>
                <a:defRPr/>
              </a:pPr>
              <a:endParaRPr kumimoji="0" lang="en-US" sz="3000" b="1" i="0" u="none" strike="noStrike" kern="0" cap="none" spc="0" normalizeH="0" baseline="0" noProof="0" dirty="0" err="1" smtClean="0">
                <a:ln>
                  <a:noFill/>
                </a:ln>
                <a:solidFill>
                  <a:srgbClr val="404040"/>
                </a:solidFill>
                <a:effectLst/>
                <a:uLnTx/>
                <a:uFillTx/>
                <a:latin typeface="Arial" panose="020B0604020202020204" pitchFamily="34" charset="0"/>
                <a:ea typeface="ヒラギノ角ゴ Pro W3" pitchFamily="84" charset="-128"/>
                <a:cs typeface="Arial" panose="020B0604020202020204" pitchFamily="34" charset="0"/>
              </a:endParaRPr>
            </a:p>
          </p:txBody>
        </p:sp>
      </p:grpSp>
      <p:grpSp>
        <p:nvGrpSpPr>
          <p:cNvPr id="49" name="Group 55"/>
          <p:cNvGrpSpPr/>
          <p:nvPr/>
        </p:nvGrpSpPr>
        <p:grpSpPr>
          <a:xfrm>
            <a:off x="8263466" y="1721819"/>
            <a:ext cx="720000" cy="720000"/>
            <a:chOff x="4479813" y="2223069"/>
            <a:chExt cx="3058347" cy="3058347"/>
          </a:xfrm>
        </p:grpSpPr>
        <p:sp>
          <p:nvSpPr>
            <p:cNvPr id="50" name="Oval 56"/>
            <p:cNvSpPr>
              <a:spLocks noChangeAspect="1"/>
            </p:cNvSpPr>
            <p:nvPr/>
          </p:nvSpPr>
          <p:spPr>
            <a:xfrm>
              <a:off x="4500226" y="2243482"/>
              <a:ext cx="3017520" cy="3017520"/>
            </a:xfrm>
            <a:prstGeom prst="ellipse">
              <a:avLst/>
            </a:prstGeom>
            <a:solidFill>
              <a:sysClr val="window" lastClr="FFFFFF"/>
            </a:solidFill>
            <a:ln w="12700" cap="flat">
              <a:noFill/>
              <a:miter lim="400000"/>
            </a:ln>
            <a:effectLst/>
          </p:spPr>
          <p:txBody>
            <a:bodyPr rot="0" spcFirstLastPara="1" vertOverflow="overflow" horzOverflow="overflow" vert="horz" wrap="square" lIns="50800" tIns="50800" rIns="50800" bIns="50800" numCol="1" spcCol="38100" rtlCol="0" anchor="ctr">
              <a:noAutofit/>
            </a:bodyPr>
            <a:lstStyle/>
            <a:p>
              <a:pPr algn="ctr" defTabSz="584200" latinLnBrk="1" hangingPunct="0"/>
              <a:endParaRPr lang="en-US" sz="2400" kern="0" smtClean="0">
                <a:solidFill>
                  <a:srgbClr val="FFFFFF"/>
                </a:solidFill>
                <a:latin typeface="Arial" panose="020B0604020202020204" pitchFamily="34" charset="0"/>
                <a:cs typeface="Arial" panose="020B0604020202020204" pitchFamily="34" charset="0"/>
                <a:sym typeface="Helvetica Light"/>
              </a:endParaRPr>
            </a:p>
          </p:txBody>
        </p:sp>
        <p:grpSp>
          <p:nvGrpSpPr>
            <p:cNvPr id="51" name="Group 57"/>
            <p:cNvGrpSpPr/>
            <p:nvPr/>
          </p:nvGrpSpPr>
          <p:grpSpPr>
            <a:xfrm>
              <a:off x="4479813" y="2223069"/>
              <a:ext cx="3058347" cy="3058347"/>
              <a:chOff x="4314505" y="242331"/>
              <a:chExt cx="3562991" cy="3562991"/>
            </a:xfrm>
          </p:grpSpPr>
          <p:sp>
            <p:nvSpPr>
              <p:cNvPr id="52" name="Shape 34"/>
              <p:cNvSpPr/>
              <p:nvPr/>
            </p:nvSpPr>
            <p:spPr>
              <a:xfrm>
                <a:off x="4314505" y="242331"/>
                <a:ext cx="3562991" cy="35629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8100" cmpd="sng">
                <a:solidFill>
                  <a:srgbClr val="FFC000">
                    <a:lumMod val="90000"/>
                    <a:lumOff val="10000"/>
                  </a:srgbClr>
                </a:solidFill>
                <a:miter lim="400000"/>
              </a:ln>
            </p:spPr>
            <p:txBody>
              <a:bodyPr lIns="0" tIns="0" rIns="0" bIns="0" anchor="ctr"/>
              <a:lstStyle/>
              <a:p>
                <a:pPr>
                  <a:defRPr sz="2400">
                    <a:solidFill>
                      <a:srgbClr val="FFFFFF"/>
                    </a:solidFill>
                  </a:defRPr>
                </a:pPr>
                <a:endParaRPr sz="2400" kern="0" dirty="0">
                  <a:solidFill>
                    <a:srgbClr val="FFFFFF"/>
                  </a:solidFill>
                  <a:latin typeface="Arial" panose="020B0604020202020204" pitchFamily="34" charset="0"/>
                  <a:ea typeface="Lato Regular"/>
                  <a:cs typeface="Arial" panose="020B0604020202020204" pitchFamily="34" charset="0"/>
                </a:endParaRPr>
              </a:p>
            </p:txBody>
          </p:sp>
          <p:pic>
            <p:nvPicPr>
              <p:cNvPr id="53" name="Picture 59" descr="GAT_club_mark_2color.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777" y="461856"/>
                <a:ext cx="3066444" cy="3123940"/>
              </a:xfrm>
              <a:prstGeom prst="rect">
                <a:avLst/>
              </a:prstGeom>
            </p:spPr>
          </p:pic>
        </p:grpSp>
      </p:grpSp>
      <p:sp>
        <p:nvSpPr>
          <p:cNvPr id="54" name="Rounded Rectangle 137"/>
          <p:cNvSpPr>
            <a:spLocks/>
          </p:cNvSpPr>
          <p:nvPr/>
        </p:nvSpPr>
        <p:spPr bwMode="auto">
          <a:xfrm>
            <a:off x="6608769" y="4372413"/>
            <a:ext cx="972000" cy="865144"/>
          </a:xfrm>
          <a:prstGeom prst="roundRect">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600" lvl="0" indent="-609600" algn="ctr" fontAlgn="base">
              <a:lnSpc>
                <a:spcPts val="1400"/>
              </a:lnSpc>
              <a:spcAft>
                <a:spcPct val="0"/>
              </a:spcAft>
              <a:defRPr/>
            </a:pPr>
            <a:r>
              <a:rPr kumimoji="0" lang="ja-JP" sz="1100" b="1" i="0" u="none" strike="noStrike" cap="none" normalizeH="0" baseline="0" noProof="0" dirty="0" smtClean="0">
                <a:ln>
                  <a:noFill/>
                </a:ln>
                <a:solidFill>
                  <a:srgbClr val="404040"/>
                </a:solidFill>
                <a:uLnTx/>
                <a:uFillTx/>
                <a:latin typeface="+mj-ea"/>
                <a:ea typeface="+mj-ea"/>
                <a:cs typeface="Arial" panose="020B0604020202020204" pitchFamily="34" charset="0"/>
              </a:rPr>
              <a:t>グローバ</a:t>
            </a:r>
            <a:r>
              <a:rPr kumimoji="0" lang="ja-JP" altLang="ja-JP" sz="1100" b="1" dirty="0">
                <a:solidFill>
                  <a:srgbClr val="404040"/>
                </a:solidFill>
                <a:latin typeface="+mj-ea"/>
                <a:cs typeface="Arial" panose="020B0604020202020204" pitchFamily="34" charset="0"/>
              </a:rPr>
              <a:t>ル </a:t>
            </a:r>
          </a:p>
          <a:p>
            <a:pPr marL="609600" lvl="0" indent="-609600" algn="ctr" fontAlgn="base">
              <a:lnSpc>
                <a:spcPts val="1400"/>
              </a:lnSpc>
              <a:spcAft>
                <a:spcPct val="0"/>
              </a:spcAft>
              <a:defRPr/>
            </a:pPr>
            <a:r>
              <a:rPr kumimoji="0" lang="ja-JP" altLang="en-US" sz="1200" b="1" dirty="0" smtClean="0">
                <a:solidFill>
                  <a:srgbClr val="404040"/>
                </a:solidFill>
                <a:latin typeface="+mj-ea"/>
                <a:cs typeface="Arial" panose="020B0604020202020204" pitchFamily="34" charset="0"/>
              </a:rPr>
              <a:t>家族女性</a:t>
            </a:r>
            <a:endParaRPr kumimoji="0" lang="ja-JP" sz="1200" b="1" i="0" u="none" strike="noStrike" cap="none" normalizeH="0" baseline="0" noProof="0" dirty="0">
              <a:ln>
                <a:noFill/>
              </a:ln>
              <a:solidFill>
                <a:srgbClr val="404040"/>
              </a:solidFill>
              <a:uLnTx/>
              <a:uFillTx/>
              <a:latin typeface="+mj-ea"/>
              <a:ea typeface="+mj-ea"/>
              <a:cs typeface="Arial" panose="020B0604020202020204" pitchFamily="34" charset="0"/>
            </a:endParaRP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100" b="1" i="0" u="none" strike="noStrike" cap="none" normalizeH="0" baseline="0" noProof="0" dirty="0">
                <a:ln>
                  <a:noFill/>
                </a:ln>
                <a:solidFill>
                  <a:srgbClr val="404040"/>
                </a:solidFill>
                <a:uLnTx/>
                <a:uFillTx/>
                <a:latin typeface="+mj-ea"/>
                <a:ea typeface="+mj-ea"/>
                <a:cs typeface="Arial" panose="020B0604020202020204" pitchFamily="34" charset="0"/>
              </a:rPr>
              <a:t>チーム </a:t>
            </a:r>
          </a:p>
          <a:p>
            <a:pPr marL="609600" marR="0" lvl="0" indent="-609600" algn="ctr" defTabSz="914400" eaLnBrk="1" fontAlgn="base" latinLnBrk="0" hangingPunct="1">
              <a:lnSpc>
                <a:spcPts val="1400"/>
              </a:lnSpc>
              <a:spcBef>
                <a:spcPts val="0"/>
              </a:spcBef>
              <a:spcAft>
                <a:spcPct val="0"/>
              </a:spcAft>
              <a:buClrTx/>
              <a:buSzTx/>
              <a:buFontTx/>
              <a:buNone/>
              <a:tabLst/>
              <a:defRPr/>
            </a:pPr>
            <a:r>
              <a:rPr kumimoji="0" lang="ja-JP" sz="1050" b="1" i="0" u="none" strike="noStrike" cap="none" normalizeH="0" baseline="0" noProof="0" dirty="0">
                <a:ln>
                  <a:noFill/>
                </a:ln>
                <a:solidFill>
                  <a:srgbClr val="404040"/>
                </a:solidFill>
                <a:uLnTx/>
                <a:uFillTx/>
                <a:latin typeface="+mj-ea"/>
                <a:ea typeface="+mj-ea"/>
                <a:cs typeface="Arial" panose="020B0604020202020204" pitchFamily="34" charset="0"/>
              </a:rPr>
              <a:t>コーディネーター</a:t>
            </a:r>
          </a:p>
        </p:txBody>
      </p:sp>
      <p:sp>
        <p:nvSpPr>
          <p:cNvPr id="55" name="TextBox 113"/>
          <p:cNvSpPr txBox="1"/>
          <p:nvPr/>
        </p:nvSpPr>
        <p:spPr>
          <a:xfrm>
            <a:off x="5587967" y="3115057"/>
            <a:ext cx="747922" cy="369332"/>
          </a:xfrm>
          <a:prstGeom prst="rect">
            <a:avLst/>
          </a:prstGeom>
          <a:noFill/>
          <a:ln w="15875">
            <a:noFill/>
          </a:ln>
        </p:spPr>
        <p:txBody>
          <a:bodyPr wrap="square" rtlCol="0">
            <a:spAutoFit/>
          </a:bodyPr>
          <a:lstStyle>
            <a:defPPr>
              <a:defRPr lang="en-US"/>
            </a:defPPr>
            <a:lvl1pPr>
              <a:defRPr b="1">
                <a:solidFill>
                  <a:schemeClr val="accent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i="0" u="none" strike="noStrike" cap="none" normalizeH="0" baseline="0" noProof="0" dirty="0" smtClean="0">
                <a:ln>
                  <a:noFill/>
                </a:ln>
                <a:solidFill>
                  <a:schemeClr val="tx2"/>
                </a:solidFill>
                <a:uLnTx/>
                <a:uFillTx/>
                <a:ea typeface="+mj-ea"/>
                <a:cs typeface="Arial" panose="020B0604020202020204" pitchFamily="34" charset="0"/>
              </a:rPr>
              <a:t>ＧＬＴ</a:t>
            </a:r>
            <a:endParaRPr kumimoji="0" lang="ja-JP" b="1" i="0" u="none" strike="noStrike" cap="none" normalizeH="0" baseline="0" noProof="0" dirty="0">
              <a:ln>
                <a:noFill/>
              </a:ln>
              <a:solidFill>
                <a:schemeClr val="tx2"/>
              </a:solidFill>
              <a:uLnTx/>
              <a:uFillTx/>
              <a:ea typeface="+mj-ea"/>
              <a:cs typeface="Arial" panose="020B0604020202020204" pitchFamily="34" charset="0"/>
            </a:endParaRPr>
          </a:p>
        </p:txBody>
      </p:sp>
      <p:sp>
        <p:nvSpPr>
          <p:cNvPr id="56" name="TextBox 113"/>
          <p:cNvSpPr txBox="1"/>
          <p:nvPr/>
        </p:nvSpPr>
        <p:spPr>
          <a:xfrm>
            <a:off x="5587967" y="5172458"/>
            <a:ext cx="747922" cy="369332"/>
          </a:xfrm>
          <a:prstGeom prst="rect">
            <a:avLst/>
          </a:prstGeom>
          <a:noFill/>
          <a:ln w="15875">
            <a:noFill/>
          </a:ln>
        </p:spPr>
        <p:txBody>
          <a:bodyPr wrap="square" rtlCol="0">
            <a:spAutoFit/>
          </a:bodyPr>
          <a:lstStyle>
            <a:defPPr>
              <a:defRPr lang="en-US"/>
            </a:defPPr>
            <a:lvl1pPr>
              <a:defRPr b="1">
                <a:solidFill>
                  <a:schemeClr val="accent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i="0" u="none" strike="noStrike" cap="none" normalizeH="0" baseline="0" noProof="0" dirty="0" smtClean="0">
                <a:ln>
                  <a:noFill/>
                </a:ln>
                <a:solidFill>
                  <a:schemeClr val="tx2"/>
                </a:solidFill>
                <a:uLnTx/>
                <a:uFillTx/>
                <a:ea typeface="+mj-ea"/>
                <a:cs typeface="Arial" panose="020B0604020202020204" pitchFamily="34" charset="0"/>
              </a:rPr>
              <a:t>ＧＳＴ</a:t>
            </a:r>
            <a:endParaRPr kumimoji="0" lang="ja-JP" b="1" i="0" u="none" strike="noStrike" cap="none" normalizeH="0" baseline="0" noProof="0" dirty="0">
              <a:ln>
                <a:noFill/>
              </a:ln>
              <a:solidFill>
                <a:schemeClr val="tx2"/>
              </a:solidFill>
              <a:uLnTx/>
              <a:uFillTx/>
              <a:ea typeface="+mj-ea"/>
              <a:cs typeface="Arial" panose="020B0604020202020204" pitchFamily="34" charset="0"/>
            </a:endParaRPr>
          </a:p>
        </p:txBody>
      </p:sp>
      <p:sp>
        <p:nvSpPr>
          <p:cNvPr id="57" name="TextBox 113"/>
          <p:cNvSpPr txBox="1"/>
          <p:nvPr/>
        </p:nvSpPr>
        <p:spPr>
          <a:xfrm>
            <a:off x="6728542" y="3115057"/>
            <a:ext cx="747922" cy="369332"/>
          </a:xfrm>
          <a:prstGeom prst="rect">
            <a:avLst/>
          </a:prstGeom>
          <a:noFill/>
          <a:ln w="15875">
            <a:noFill/>
          </a:ln>
        </p:spPr>
        <p:txBody>
          <a:bodyPr wrap="square" rtlCol="0">
            <a:spAutoFit/>
          </a:bodyPr>
          <a:lstStyle>
            <a:defPPr>
              <a:defRPr lang="en-US"/>
            </a:defPPr>
            <a:lvl1pPr>
              <a:defRPr b="1">
                <a:solidFill>
                  <a:schemeClr val="accent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i="0" u="none" strike="noStrike" cap="none" normalizeH="0" baseline="0" noProof="0" dirty="0" smtClean="0">
                <a:ln>
                  <a:noFill/>
                </a:ln>
                <a:solidFill>
                  <a:schemeClr val="tx2"/>
                </a:solidFill>
                <a:uLnTx/>
                <a:uFillTx/>
                <a:ea typeface="+mj-ea"/>
                <a:cs typeface="Arial" panose="020B0604020202020204" pitchFamily="34" charset="0"/>
              </a:rPr>
              <a:t>ＧＭＴ</a:t>
            </a:r>
            <a:endParaRPr kumimoji="0" lang="ja-JP" b="1" i="0" u="none" strike="noStrike" cap="none" normalizeH="0" baseline="0" noProof="0" dirty="0">
              <a:ln>
                <a:noFill/>
              </a:ln>
              <a:solidFill>
                <a:schemeClr val="tx2"/>
              </a:solidFill>
              <a:uLnTx/>
              <a:uFillTx/>
              <a:ea typeface="+mj-ea"/>
              <a:cs typeface="Arial" panose="020B0604020202020204" pitchFamily="34" charset="0"/>
            </a:endParaRPr>
          </a:p>
        </p:txBody>
      </p:sp>
      <p:sp>
        <p:nvSpPr>
          <p:cNvPr id="58" name="TextBox 113"/>
          <p:cNvSpPr txBox="1"/>
          <p:nvPr/>
        </p:nvSpPr>
        <p:spPr>
          <a:xfrm>
            <a:off x="6728542" y="5178103"/>
            <a:ext cx="747922" cy="369332"/>
          </a:xfrm>
          <a:prstGeom prst="rect">
            <a:avLst/>
          </a:prstGeom>
          <a:noFill/>
          <a:ln w="15875">
            <a:noFill/>
          </a:ln>
        </p:spPr>
        <p:txBody>
          <a:bodyPr wrap="square" rtlCol="0">
            <a:spAutoFit/>
          </a:bodyPr>
          <a:lstStyle>
            <a:defPPr>
              <a:defRPr lang="en-US"/>
            </a:defPPr>
            <a:lvl1pPr>
              <a:defRPr b="1">
                <a:solidFill>
                  <a:schemeClr val="accent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b="1" i="0" u="none" strike="noStrike" cap="none" normalizeH="0" baseline="0" noProof="0" dirty="0" smtClean="0">
                <a:ln>
                  <a:noFill/>
                </a:ln>
                <a:solidFill>
                  <a:schemeClr val="tx2"/>
                </a:solidFill>
                <a:uLnTx/>
                <a:uFillTx/>
                <a:ea typeface="+mj-ea"/>
                <a:cs typeface="Arial" panose="020B0604020202020204" pitchFamily="34" charset="0"/>
              </a:rPr>
              <a:t>ＦＷＴ</a:t>
            </a:r>
            <a:endParaRPr kumimoji="0" lang="ja-JP" b="1" i="0" u="none" strike="noStrike" cap="none" normalizeH="0" baseline="0" noProof="0" dirty="0">
              <a:ln>
                <a:noFill/>
              </a:ln>
              <a:solidFill>
                <a:schemeClr val="tx2"/>
              </a:solidFill>
              <a:uLnTx/>
              <a:uFillTx/>
              <a:ea typeface="+mj-ea"/>
              <a:cs typeface="Arial" panose="020B0604020202020204" pitchFamily="34" charset="0"/>
            </a:endParaRPr>
          </a:p>
        </p:txBody>
      </p:sp>
      <p:sp>
        <p:nvSpPr>
          <p:cNvPr id="59" name="TextBox 13"/>
          <p:cNvSpPr txBox="1"/>
          <p:nvPr/>
        </p:nvSpPr>
        <p:spPr>
          <a:xfrm>
            <a:off x="101600" y="846001"/>
            <a:ext cx="5266481" cy="646331"/>
          </a:xfrm>
          <a:prstGeom prst="rect">
            <a:avLst/>
          </a:prstGeom>
          <a:noFill/>
        </p:spPr>
        <p:txBody>
          <a:bodyPr wrap="square" rtlCol="0">
            <a:spAutoFit/>
          </a:bodyPr>
          <a:lstStyle/>
          <a:p>
            <a:pPr algn="ctr" fontAlgn="base">
              <a:spcBef>
                <a:spcPct val="0"/>
              </a:spcBef>
              <a:spcAft>
                <a:spcPct val="0"/>
              </a:spcAft>
            </a:pPr>
            <a:r>
              <a:rPr lang="ja-JP" sz="3600" b="1" dirty="0">
                <a:latin typeface="MS Gothic" panose="020B0609070205080204" pitchFamily="49" charset="-128"/>
                <a:ea typeface="MS Gothic" panose="020B0609070205080204" pitchFamily="49" charset="-128"/>
                <a:cs typeface="Arial" panose="020B0604020202020204" pitchFamily="34" charset="0"/>
              </a:rPr>
              <a:t>地区キャビネット組織図</a:t>
            </a:r>
          </a:p>
        </p:txBody>
      </p:sp>
    </p:spTree>
    <p:extLst>
      <p:ext uri="{BB962C8B-B14F-4D97-AF65-F5344CB8AC3E}">
        <p14:creationId xmlns:p14="http://schemas.microsoft.com/office/powerpoint/2010/main" val="22903139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69369" b="4294"/>
          <a:stretch/>
        </p:blipFill>
        <p:spPr>
          <a:xfrm>
            <a:off x="0" y="0"/>
            <a:ext cx="9144000" cy="1354667"/>
          </a:xfrm>
          <a:prstGeom prst="rect">
            <a:avLst/>
          </a:prstGeom>
        </p:spPr>
      </p:pic>
      <p:sp>
        <p:nvSpPr>
          <p:cNvPr id="3" name="正方形/長方形 2"/>
          <p:cNvSpPr/>
          <p:nvPr/>
        </p:nvSpPr>
        <p:spPr>
          <a:xfrm>
            <a:off x="0" y="1"/>
            <a:ext cx="9144000" cy="135466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1769380" y="316090"/>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a:solidFill>
                  <a:prstClr val="white"/>
                </a:solidFill>
                <a:effectLst>
                  <a:outerShdw blurRad="38100" dist="38100" dir="2700000" algn="tl">
                    <a:srgbClr val="000000">
                      <a:alpha val="43137"/>
                    </a:srgbClr>
                  </a:outerShdw>
                </a:effectLst>
                <a:latin typeface="ＭＳ Ｐゴシック"/>
                <a:cs typeface="MS Mincho"/>
              </a:rPr>
              <a:t>ライオンズクラブの組織</a:t>
            </a:r>
            <a:endParaRPr lang="ja-JP" altLang="en-US" sz="4000" dirty="0">
              <a:solidFill>
                <a:prstClr val="white"/>
              </a:solidFill>
              <a:effectLst>
                <a:outerShdw blurRad="38100" dist="38100" dir="2700000" algn="tl">
                  <a:srgbClr val="000000">
                    <a:alpha val="43137"/>
                  </a:srgbClr>
                </a:outerShdw>
              </a:effectLst>
              <a:latin typeface="ＭＳ Ｐゴシック"/>
            </a:endParaRPr>
          </a:p>
        </p:txBody>
      </p:sp>
      <p:sp>
        <p:nvSpPr>
          <p:cNvPr id="6" name="TextBox 6"/>
          <p:cNvSpPr txBox="1"/>
          <p:nvPr/>
        </p:nvSpPr>
        <p:spPr>
          <a:xfrm>
            <a:off x="185196" y="2915887"/>
            <a:ext cx="8434090" cy="3862596"/>
          </a:xfrm>
          <a:prstGeom prst="rect">
            <a:avLst/>
          </a:prstGeom>
          <a:noFill/>
        </p:spPr>
        <p:txBody>
          <a:bodyPr wrap="square" rtlCol="0">
            <a:spAutoFit/>
          </a:bodyPr>
          <a:lstStyle/>
          <a:p>
            <a:pPr>
              <a:spcAft>
                <a:spcPts val="600"/>
              </a:spcAft>
            </a:pPr>
            <a:r>
              <a:rPr lang="ja-JP" sz="3200" dirty="0">
                <a:solidFill>
                  <a:schemeClr val="tx2"/>
                </a:solidFill>
                <a:latin typeface="+mn-ea"/>
              </a:rPr>
              <a:t>責任</a:t>
            </a:r>
          </a:p>
          <a:p>
            <a:pPr marL="457200" indent="-457200">
              <a:buFont typeface="Wingdings" panose="05000000000000000000" pitchFamily="2" charset="2"/>
              <a:buChar char="§"/>
            </a:pPr>
            <a:r>
              <a:rPr lang="ja-JP" sz="2600" dirty="0" smtClean="0"/>
              <a:t>奉仕</a:t>
            </a:r>
            <a:r>
              <a:rPr lang="ja-JP" sz="2600" dirty="0"/>
              <a:t>事業</a:t>
            </a:r>
            <a:r>
              <a:rPr lang="ja-JP" sz="2600" dirty="0" smtClean="0"/>
              <a:t>を</a:t>
            </a:r>
            <a:r>
              <a:rPr lang="ja-JP" altLang="ja-JP" sz="2600" dirty="0" smtClean="0"/>
              <a:t>監督し、推進する</a:t>
            </a:r>
            <a:endParaRPr lang="en-US" altLang="ja-JP" sz="2600" dirty="0" smtClean="0"/>
          </a:p>
          <a:p>
            <a:pPr marL="457200" indent="-457200">
              <a:buFont typeface="Wingdings" panose="05000000000000000000" pitchFamily="2" charset="2"/>
              <a:buChar char="§"/>
            </a:pPr>
            <a:r>
              <a:rPr lang="ja-JP" sz="2600" dirty="0" smtClean="0"/>
              <a:t>指導力</a:t>
            </a:r>
            <a:r>
              <a:rPr lang="ja-JP" sz="2600" dirty="0"/>
              <a:t>育成</a:t>
            </a:r>
            <a:r>
              <a:rPr lang="ja-JP" sz="2600" dirty="0" smtClean="0"/>
              <a:t>を</a:t>
            </a:r>
            <a:r>
              <a:rPr lang="ja-JP" altLang="ja-JP" sz="2600" dirty="0" smtClean="0"/>
              <a:t>監督し、推進する</a:t>
            </a:r>
            <a:endParaRPr lang="en-US" altLang="ja-JP" sz="2600" dirty="0" smtClean="0"/>
          </a:p>
          <a:p>
            <a:pPr marL="457200" indent="-457200">
              <a:buFont typeface="Wingdings" panose="05000000000000000000" pitchFamily="2" charset="2"/>
              <a:buChar char="§"/>
            </a:pPr>
            <a:r>
              <a:rPr lang="ja-JP" sz="2600" dirty="0" smtClean="0"/>
              <a:t>会員</a:t>
            </a:r>
            <a:r>
              <a:rPr lang="ja-JP" sz="2600" dirty="0"/>
              <a:t>増強および新クラブ結成を監督し、推進</a:t>
            </a:r>
            <a:r>
              <a:rPr lang="ja-JP" sz="2600" dirty="0" smtClean="0"/>
              <a:t>する</a:t>
            </a:r>
            <a:endParaRPr lang="en-US" altLang="ja-JP" sz="2600" dirty="0" smtClean="0"/>
          </a:p>
          <a:p>
            <a:pPr marL="457200" indent="-457200">
              <a:buFont typeface="Wingdings" panose="05000000000000000000" pitchFamily="2" charset="2"/>
              <a:buChar char="§"/>
            </a:pPr>
            <a:r>
              <a:rPr lang="ja-JP" altLang="ja-JP" sz="2600" dirty="0" smtClean="0"/>
              <a:t>キャビネット会議、その他の地区会議の議長を務める</a:t>
            </a:r>
          </a:p>
          <a:p>
            <a:pPr marL="457200" indent="-457200">
              <a:buFont typeface="Wingdings" panose="05000000000000000000" pitchFamily="2" charset="2"/>
              <a:buChar char="§"/>
            </a:pPr>
            <a:r>
              <a:rPr lang="ja-JP" altLang="ja-JP" sz="2600" dirty="0" smtClean="0"/>
              <a:t>ライオンズクラブ間の協調を図る</a:t>
            </a:r>
          </a:p>
          <a:p>
            <a:pPr marL="457200" indent="-457200">
              <a:buFont typeface="Wingdings" panose="05000000000000000000" pitchFamily="2" charset="2"/>
              <a:buChar char="§"/>
            </a:pPr>
            <a:r>
              <a:rPr lang="ja-JP" altLang="ja-JP" sz="2600" dirty="0" smtClean="0"/>
              <a:t>国際理事会から要求されるその他の任務を果たす</a:t>
            </a:r>
            <a:endParaRPr lang="en-US" altLang="ja-JP" sz="2600" dirty="0" smtClean="0"/>
          </a:p>
          <a:p>
            <a:pPr marL="457200" indent="-457200">
              <a:buFont typeface="Wingdings" panose="05000000000000000000" pitchFamily="2" charset="2"/>
              <a:buChar char="§"/>
            </a:pPr>
            <a:r>
              <a:rPr lang="ja-JP" altLang="en-US" sz="2600" dirty="0"/>
              <a:t>地</a:t>
            </a:r>
            <a:r>
              <a:rPr lang="ja-JP" altLang="en-US" sz="2600" dirty="0" smtClean="0"/>
              <a:t>区内</a:t>
            </a:r>
            <a:r>
              <a:rPr lang="ja-JP" altLang="en-US" sz="2600" dirty="0"/>
              <a:t>クラブ</a:t>
            </a:r>
            <a:r>
              <a:rPr lang="ja-JP" altLang="en-US" sz="2600" dirty="0" smtClean="0"/>
              <a:t>の</a:t>
            </a:r>
            <a:r>
              <a:rPr lang="ja-JP" altLang="en-US" sz="2600" dirty="0"/>
              <a:t>運営</a:t>
            </a:r>
            <a:r>
              <a:rPr lang="ja-JP" altLang="en-US" sz="2600" dirty="0" smtClean="0"/>
              <a:t>が</a:t>
            </a:r>
            <a:r>
              <a:rPr lang="ja-JP" altLang="en-US" sz="2600" dirty="0"/>
              <a:t>円滑</a:t>
            </a:r>
            <a:r>
              <a:rPr lang="ja-JP" altLang="en-US" sz="2600" dirty="0" smtClean="0"/>
              <a:t>に行われるよう、年に</a:t>
            </a:r>
            <a:r>
              <a:rPr lang="en-US" altLang="ja-JP" sz="2600" dirty="0" smtClean="0"/>
              <a:t>1</a:t>
            </a:r>
            <a:r>
              <a:rPr lang="ja-JP" altLang="en-US" sz="2600" dirty="0" smtClean="0"/>
              <a:t>度</a:t>
            </a:r>
            <a:endParaRPr lang="en-US" altLang="ja-JP" sz="2600" dirty="0" smtClean="0"/>
          </a:p>
          <a:p>
            <a:r>
              <a:rPr lang="ja-JP" altLang="en-US" sz="2600" dirty="0"/>
              <a:t>　</a:t>
            </a:r>
            <a:r>
              <a:rPr lang="ja-JP" altLang="en-US" sz="2600" dirty="0" smtClean="0"/>
              <a:t>　各クラブを訪問する</a:t>
            </a:r>
            <a:endParaRPr lang="ja-JP" sz="2600" dirty="0"/>
          </a:p>
        </p:txBody>
      </p:sp>
      <p:sp>
        <p:nvSpPr>
          <p:cNvPr id="9" name="角丸四角形 8"/>
          <p:cNvSpPr/>
          <p:nvPr/>
        </p:nvSpPr>
        <p:spPr>
          <a:xfrm>
            <a:off x="185196" y="1458407"/>
            <a:ext cx="2880000" cy="54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地区ガバナー</a:t>
            </a:r>
            <a:endParaRPr kumimoji="1" lang="ja-JP" altLang="en-US" sz="2800" dirty="0">
              <a:effectLst>
                <a:outerShdw blurRad="38100" dist="38100" dir="2700000" algn="tl">
                  <a:srgbClr val="000000">
                    <a:alpha val="43137"/>
                  </a:srgbClr>
                </a:outerShdw>
              </a:effectLst>
            </a:endParaRPr>
          </a:p>
        </p:txBody>
      </p:sp>
      <p:sp>
        <p:nvSpPr>
          <p:cNvPr id="10" name="テキスト ボックス 9"/>
          <p:cNvSpPr txBox="1"/>
          <p:nvPr/>
        </p:nvSpPr>
        <p:spPr>
          <a:xfrm>
            <a:off x="185196" y="2095015"/>
            <a:ext cx="8958804" cy="830997"/>
          </a:xfrm>
          <a:prstGeom prst="rect">
            <a:avLst/>
          </a:prstGeom>
          <a:noFill/>
        </p:spPr>
        <p:txBody>
          <a:bodyPr wrap="square" rtlCol="0">
            <a:spAutoFit/>
          </a:bodyPr>
          <a:lstStyle/>
          <a:p>
            <a:r>
              <a:rPr lang="ja-JP" altLang="ja-JP" sz="2400" dirty="0" smtClean="0"/>
              <a:t>国際</a:t>
            </a:r>
            <a:r>
              <a:rPr lang="ja-JP" altLang="ja-JP" sz="2400" dirty="0"/>
              <a:t>理事会</a:t>
            </a:r>
            <a:r>
              <a:rPr lang="ja-JP" altLang="ja-JP" sz="2400" dirty="0" smtClean="0"/>
              <a:t>の監督</a:t>
            </a:r>
            <a:r>
              <a:rPr lang="ja-JP" altLang="ja-JP" sz="2400" dirty="0"/>
              <a:t>のもとに地区において国際協会を代表</a:t>
            </a:r>
            <a:r>
              <a:rPr lang="ja-JP" altLang="ja-JP" sz="2400" dirty="0" smtClean="0"/>
              <a:t>し</a:t>
            </a:r>
            <a:r>
              <a:rPr lang="ja-JP" altLang="en-US" sz="2400" dirty="0" smtClean="0"/>
              <a:t>、</a:t>
            </a:r>
            <a:endParaRPr lang="en-US" altLang="ja-JP" sz="2400" dirty="0" smtClean="0"/>
          </a:p>
          <a:p>
            <a:r>
              <a:rPr lang="ja-JP" altLang="ja-JP" sz="2400" dirty="0" smtClean="0"/>
              <a:t>地区</a:t>
            </a:r>
            <a:r>
              <a:rPr lang="ja-JP" altLang="ja-JP" sz="2400" dirty="0"/>
              <a:t>の最高運営責任者として</a:t>
            </a:r>
            <a:r>
              <a:rPr lang="ja-JP" altLang="ja-JP" sz="2400" dirty="0" smtClean="0"/>
              <a:t>、キャビネット</a:t>
            </a:r>
            <a:r>
              <a:rPr lang="ja-JP" altLang="ja-JP" sz="2400" dirty="0"/>
              <a:t>構成員を直接監督</a:t>
            </a:r>
            <a:r>
              <a:rPr lang="ja-JP" altLang="ja-JP" sz="2400" dirty="0" smtClean="0"/>
              <a:t>します</a:t>
            </a:r>
            <a:endParaRPr kumimoji="1" lang="ja-JP" altLang="en-US" sz="2400" dirty="0"/>
          </a:p>
        </p:txBody>
      </p:sp>
    </p:spTree>
    <p:extLst>
      <p:ext uri="{BB962C8B-B14F-4D97-AF65-F5344CB8AC3E}">
        <p14:creationId xmlns:p14="http://schemas.microsoft.com/office/powerpoint/2010/main" val="42853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69369" b="4294"/>
          <a:stretch/>
        </p:blipFill>
        <p:spPr>
          <a:xfrm>
            <a:off x="0" y="0"/>
            <a:ext cx="9144000" cy="1354667"/>
          </a:xfrm>
          <a:prstGeom prst="rect">
            <a:avLst/>
          </a:prstGeom>
        </p:spPr>
      </p:pic>
      <p:sp>
        <p:nvSpPr>
          <p:cNvPr id="3" name="正方形/長方形 2"/>
          <p:cNvSpPr/>
          <p:nvPr/>
        </p:nvSpPr>
        <p:spPr>
          <a:xfrm>
            <a:off x="0" y="1"/>
            <a:ext cx="9144000" cy="135466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1769380" y="316090"/>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a:solidFill>
                  <a:prstClr val="white"/>
                </a:solidFill>
                <a:effectLst>
                  <a:outerShdw blurRad="38100" dist="38100" dir="2700000" algn="tl">
                    <a:srgbClr val="000000">
                      <a:alpha val="43137"/>
                    </a:srgbClr>
                  </a:outerShdw>
                </a:effectLst>
                <a:latin typeface="ＭＳ Ｐゴシック"/>
                <a:cs typeface="MS Mincho"/>
              </a:rPr>
              <a:t>ライオンズクラブの組織</a:t>
            </a:r>
            <a:endParaRPr lang="ja-JP" altLang="en-US" sz="4000" dirty="0">
              <a:solidFill>
                <a:prstClr val="white"/>
              </a:solidFill>
              <a:effectLst>
                <a:outerShdw blurRad="38100" dist="38100" dir="2700000" algn="tl">
                  <a:srgbClr val="000000">
                    <a:alpha val="43137"/>
                  </a:srgbClr>
                </a:outerShdw>
              </a:effectLst>
              <a:latin typeface="ＭＳ Ｐゴシック"/>
            </a:endParaRPr>
          </a:p>
        </p:txBody>
      </p:sp>
      <p:sp>
        <p:nvSpPr>
          <p:cNvPr id="6" name="TextBox 6"/>
          <p:cNvSpPr txBox="1"/>
          <p:nvPr/>
        </p:nvSpPr>
        <p:spPr>
          <a:xfrm>
            <a:off x="3797640" y="2498198"/>
            <a:ext cx="4894804" cy="1323439"/>
          </a:xfrm>
          <a:prstGeom prst="rect">
            <a:avLst/>
          </a:prstGeom>
          <a:noFill/>
        </p:spPr>
        <p:txBody>
          <a:bodyPr wrap="square" rtlCol="0">
            <a:spAutoFit/>
          </a:bodyPr>
          <a:lstStyle/>
          <a:p>
            <a:pPr marL="457200" indent="-457200">
              <a:buFont typeface="Wingdings" panose="05000000000000000000" pitchFamily="2" charset="2"/>
              <a:buChar char="§"/>
            </a:pPr>
            <a:r>
              <a:rPr lang="ja-JP" altLang="ja-JP" sz="2000" dirty="0" smtClean="0"/>
              <a:t>地区ガバナーとなる準備を整える</a:t>
            </a:r>
            <a:endParaRPr lang="en-US" altLang="ja-JP" sz="2000" dirty="0" smtClean="0"/>
          </a:p>
          <a:p>
            <a:pPr marL="457200" indent="-457200">
              <a:buFont typeface="Wingdings" panose="05000000000000000000" pitchFamily="2" charset="2"/>
              <a:buChar char="§"/>
            </a:pPr>
            <a:r>
              <a:rPr lang="ja-JP" altLang="ja-JP" sz="2000" dirty="0" smtClean="0"/>
              <a:t>クラブ活性化計画を推進する</a:t>
            </a:r>
            <a:endParaRPr lang="en-US" altLang="ja-JP" sz="2000" dirty="0" smtClean="0"/>
          </a:p>
          <a:p>
            <a:pPr marL="457200" indent="-457200">
              <a:buFont typeface="Wingdings" panose="05000000000000000000" pitchFamily="2" charset="2"/>
              <a:buChar char="§"/>
            </a:pPr>
            <a:r>
              <a:rPr lang="ja-JP" altLang="ja-JP" sz="2000" dirty="0" smtClean="0"/>
              <a:t>地区運営予算を立てる</a:t>
            </a:r>
            <a:endParaRPr lang="en-US" altLang="ja-JP" sz="2000" dirty="0" smtClean="0"/>
          </a:p>
          <a:p>
            <a:pPr marL="457200" indent="-457200">
              <a:buFont typeface="Wingdings" panose="05000000000000000000" pitchFamily="2" charset="2"/>
              <a:buChar char="§"/>
            </a:pPr>
            <a:r>
              <a:rPr lang="ja-JP" altLang="ja-JP" sz="2000" dirty="0" smtClean="0"/>
              <a:t>地区大会を企画する</a:t>
            </a:r>
            <a:endParaRPr lang="ja-JP" altLang="ja-JP" sz="2000" dirty="0"/>
          </a:p>
        </p:txBody>
      </p:sp>
      <p:sp>
        <p:nvSpPr>
          <p:cNvPr id="9" name="角丸四角形 8"/>
          <p:cNvSpPr/>
          <p:nvPr/>
        </p:nvSpPr>
        <p:spPr>
          <a:xfrm>
            <a:off x="185198" y="1458407"/>
            <a:ext cx="3600000" cy="54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第一副地区</a:t>
            </a:r>
            <a:r>
              <a:rPr lang="ja-JP" altLang="en-US" sz="2800" dirty="0">
                <a:solidFill>
                  <a:prstClr val="white"/>
                </a:solidFill>
                <a:effectLst>
                  <a:outerShdw blurRad="38100" dist="38100" dir="2700000" algn="tl">
                    <a:srgbClr val="000000">
                      <a:alpha val="43137"/>
                    </a:srgbClr>
                  </a:outerShdw>
                </a:effectLst>
              </a:rPr>
              <a:t>ガバナー</a:t>
            </a:r>
          </a:p>
        </p:txBody>
      </p:sp>
      <p:sp>
        <p:nvSpPr>
          <p:cNvPr id="10" name="テキスト ボックス 9"/>
          <p:cNvSpPr txBox="1"/>
          <p:nvPr/>
        </p:nvSpPr>
        <p:spPr>
          <a:xfrm>
            <a:off x="185198" y="2004704"/>
            <a:ext cx="8721736" cy="707886"/>
          </a:xfrm>
          <a:prstGeom prst="rect">
            <a:avLst/>
          </a:prstGeom>
          <a:noFill/>
        </p:spPr>
        <p:txBody>
          <a:bodyPr wrap="square" rtlCol="0">
            <a:spAutoFit/>
          </a:bodyPr>
          <a:lstStyle/>
          <a:p>
            <a:r>
              <a:rPr lang="ja-JP" altLang="ja-JP" sz="2000" dirty="0"/>
              <a:t>地区ガバナーの指導監督のもとに、地区ガバナーの最高運営補佐役および代理を</a:t>
            </a:r>
            <a:r>
              <a:rPr lang="ja-JP" altLang="ja-JP" sz="2000" dirty="0" smtClean="0"/>
              <a:t>務めます</a:t>
            </a:r>
            <a:endParaRPr lang="ja-JP" altLang="en-US" sz="2000" dirty="0">
              <a:solidFill>
                <a:prstClr val="black"/>
              </a:solidFill>
            </a:endParaRPr>
          </a:p>
        </p:txBody>
      </p:sp>
      <p:sp>
        <p:nvSpPr>
          <p:cNvPr id="11" name="角丸四角形 10"/>
          <p:cNvSpPr/>
          <p:nvPr/>
        </p:nvSpPr>
        <p:spPr>
          <a:xfrm>
            <a:off x="185198" y="4015344"/>
            <a:ext cx="3600000" cy="54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第二副地区</a:t>
            </a:r>
            <a:r>
              <a:rPr lang="ja-JP" altLang="en-US" sz="2800" dirty="0">
                <a:solidFill>
                  <a:prstClr val="white"/>
                </a:solidFill>
                <a:effectLst>
                  <a:outerShdw blurRad="38100" dist="38100" dir="2700000" algn="tl">
                    <a:srgbClr val="000000">
                      <a:alpha val="43137"/>
                    </a:srgbClr>
                  </a:outerShdw>
                </a:effectLst>
              </a:rPr>
              <a:t>ガバナー</a:t>
            </a:r>
          </a:p>
        </p:txBody>
      </p:sp>
      <p:sp>
        <p:nvSpPr>
          <p:cNvPr id="12" name="テキスト ボックス 11"/>
          <p:cNvSpPr txBox="1"/>
          <p:nvPr/>
        </p:nvSpPr>
        <p:spPr>
          <a:xfrm>
            <a:off x="185198" y="4584218"/>
            <a:ext cx="8721736" cy="707886"/>
          </a:xfrm>
          <a:prstGeom prst="rect">
            <a:avLst/>
          </a:prstGeom>
          <a:noFill/>
        </p:spPr>
        <p:txBody>
          <a:bodyPr wrap="square" rtlCol="0">
            <a:spAutoFit/>
          </a:bodyPr>
          <a:lstStyle/>
          <a:p>
            <a:r>
              <a:rPr lang="ja-JP" altLang="ja-JP" sz="2000" dirty="0"/>
              <a:t>地区ガバナーの指導監督のもとに、地区ガバナーの最高運営補佐役および代理を</a:t>
            </a:r>
            <a:r>
              <a:rPr lang="ja-JP" altLang="ja-JP" sz="2000" dirty="0" smtClean="0"/>
              <a:t>務めます</a:t>
            </a:r>
            <a:endParaRPr lang="ja-JP" altLang="en-US" sz="2000" dirty="0">
              <a:solidFill>
                <a:prstClr val="black"/>
              </a:solidFill>
            </a:endParaRPr>
          </a:p>
        </p:txBody>
      </p:sp>
      <p:sp>
        <p:nvSpPr>
          <p:cNvPr id="5" name="正方形/長方形 4"/>
          <p:cNvSpPr/>
          <p:nvPr/>
        </p:nvSpPr>
        <p:spPr>
          <a:xfrm>
            <a:off x="2950611" y="2498198"/>
            <a:ext cx="800219" cy="461665"/>
          </a:xfrm>
          <a:prstGeom prst="rect">
            <a:avLst/>
          </a:prstGeom>
        </p:spPr>
        <p:txBody>
          <a:bodyPr wrap="none">
            <a:spAutoFit/>
          </a:bodyPr>
          <a:lstStyle/>
          <a:p>
            <a:pPr>
              <a:spcAft>
                <a:spcPts val="600"/>
              </a:spcAft>
            </a:pPr>
            <a:r>
              <a:rPr lang="ja-JP" altLang="en-US" sz="2400" dirty="0" smtClean="0">
                <a:solidFill>
                  <a:srgbClr val="1F497D"/>
                </a:solidFill>
                <a:latin typeface="ＭＳ Ｐゴシック"/>
              </a:rPr>
              <a:t>責任</a:t>
            </a:r>
            <a:endParaRPr lang="ja-JP" altLang="en-US" sz="2400" dirty="0">
              <a:solidFill>
                <a:srgbClr val="1F497D"/>
              </a:solidFill>
              <a:latin typeface="ＭＳ Ｐゴシック"/>
            </a:endParaRPr>
          </a:p>
        </p:txBody>
      </p:sp>
      <p:sp>
        <p:nvSpPr>
          <p:cNvPr id="13" name="TextBox 6"/>
          <p:cNvSpPr txBox="1"/>
          <p:nvPr/>
        </p:nvSpPr>
        <p:spPr>
          <a:xfrm>
            <a:off x="3797640" y="5122867"/>
            <a:ext cx="5047204" cy="1015663"/>
          </a:xfrm>
          <a:prstGeom prst="rect">
            <a:avLst/>
          </a:prstGeom>
          <a:noFill/>
        </p:spPr>
        <p:txBody>
          <a:bodyPr wrap="square" rtlCol="0">
            <a:spAutoFit/>
          </a:bodyPr>
          <a:lstStyle/>
          <a:p>
            <a:pPr marL="457200" indent="-457200">
              <a:buFont typeface="Wingdings" panose="05000000000000000000" pitchFamily="2" charset="2"/>
              <a:buChar char="§"/>
            </a:pPr>
            <a:r>
              <a:rPr lang="ja-JP" altLang="ja-JP" sz="2000" dirty="0" smtClean="0"/>
              <a:t>地区の運営を支援する</a:t>
            </a:r>
            <a:endParaRPr lang="en-US" altLang="ja-JP" sz="2000" dirty="0" smtClean="0"/>
          </a:p>
          <a:p>
            <a:pPr marL="457200" indent="-457200">
              <a:buFont typeface="Wingdings" panose="05000000000000000000" pitchFamily="2" charset="2"/>
              <a:buChar char="§"/>
            </a:pPr>
            <a:r>
              <a:rPr lang="ja-JP" altLang="ja-JP" sz="2000" dirty="0" smtClean="0"/>
              <a:t>クラブと地区の規定、手続き、利用可能なプログラムについての理解を深める</a:t>
            </a:r>
          </a:p>
        </p:txBody>
      </p:sp>
      <p:sp>
        <p:nvSpPr>
          <p:cNvPr id="14" name="正方形/長方形 13"/>
          <p:cNvSpPr/>
          <p:nvPr/>
        </p:nvSpPr>
        <p:spPr>
          <a:xfrm>
            <a:off x="2950611" y="5122867"/>
            <a:ext cx="800219" cy="461665"/>
          </a:xfrm>
          <a:prstGeom prst="rect">
            <a:avLst/>
          </a:prstGeom>
        </p:spPr>
        <p:txBody>
          <a:bodyPr wrap="none">
            <a:spAutoFit/>
          </a:bodyPr>
          <a:lstStyle/>
          <a:p>
            <a:pPr>
              <a:spcAft>
                <a:spcPts val="600"/>
              </a:spcAft>
            </a:pPr>
            <a:r>
              <a:rPr lang="ja-JP" altLang="en-US" sz="2400" dirty="0" smtClean="0">
                <a:solidFill>
                  <a:srgbClr val="1F497D"/>
                </a:solidFill>
                <a:latin typeface="ＭＳ Ｐゴシック"/>
              </a:rPr>
              <a:t>責任</a:t>
            </a:r>
            <a:endParaRPr lang="ja-JP" altLang="en-US" sz="2400" dirty="0">
              <a:solidFill>
                <a:srgbClr val="1F497D"/>
              </a:solidFill>
              <a:latin typeface="ＭＳ Ｐゴシック"/>
            </a:endParaRPr>
          </a:p>
        </p:txBody>
      </p:sp>
    </p:spTree>
    <p:extLst>
      <p:ext uri="{BB962C8B-B14F-4D97-AF65-F5344CB8AC3E}">
        <p14:creationId xmlns:p14="http://schemas.microsoft.com/office/powerpoint/2010/main" val="26238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69369" b="4294"/>
          <a:stretch/>
        </p:blipFill>
        <p:spPr>
          <a:xfrm>
            <a:off x="0" y="0"/>
            <a:ext cx="9144000" cy="1354667"/>
          </a:xfrm>
          <a:prstGeom prst="rect">
            <a:avLst/>
          </a:prstGeom>
        </p:spPr>
      </p:pic>
      <p:sp>
        <p:nvSpPr>
          <p:cNvPr id="3" name="正方形/長方形 2"/>
          <p:cNvSpPr/>
          <p:nvPr/>
        </p:nvSpPr>
        <p:spPr>
          <a:xfrm>
            <a:off x="0" y="1"/>
            <a:ext cx="9144000" cy="135466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1769380" y="316090"/>
            <a:ext cx="5605241"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a:solidFill>
                  <a:prstClr val="white"/>
                </a:solidFill>
                <a:effectLst>
                  <a:outerShdw blurRad="38100" dist="38100" dir="2700000" algn="tl">
                    <a:srgbClr val="000000">
                      <a:alpha val="43137"/>
                    </a:srgbClr>
                  </a:outerShdw>
                </a:effectLst>
                <a:latin typeface="ＭＳ Ｐゴシック"/>
                <a:cs typeface="MS Mincho"/>
              </a:rPr>
              <a:t>ライオンズクラブの組織</a:t>
            </a:r>
            <a:endParaRPr lang="ja-JP" altLang="en-US" sz="4000" dirty="0">
              <a:solidFill>
                <a:prstClr val="white"/>
              </a:solidFill>
              <a:effectLst>
                <a:outerShdw blurRad="38100" dist="38100" dir="2700000" algn="tl">
                  <a:srgbClr val="000000">
                    <a:alpha val="43137"/>
                  </a:srgbClr>
                </a:outerShdw>
              </a:effectLst>
              <a:latin typeface="ＭＳ Ｐゴシック"/>
            </a:endParaRPr>
          </a:p>
        </p:txBody>
      </p:sp>
      <p:sp>
        <p:nvSpPr>
          <p:cNvPr id="9" name="角丸四角形 8"/>
          <p:cNvSpPr/>
          <p:nvPr/>
        </p:nvSpPr>
        <p:spPr>
          <a:xfrm>
            <a:off x="377111" y="1514852"/>
            <a:ext cx="3600000" cy="54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リジョンチェアパーソン</a:t>
            </a:r>
            <a:endParaRPr lang="ja-JP" altLang="en-US" sz="2800" dirty="0">
              <a:solidFill>
                <a:prstClr val="white"/>
              </a:solidFill>
              <a:effectLst>
                <a:outerShdw blurRad="38100" dist="38100" dir="2700000" algn="tl">
                  <a:srgbClr val="000000">
                    <a:alpha val="43137"/>
                  </a:srgbClr>
                </a:outerShdw>
              </a:effectLst>
            </a:endParaRPr>
          </a:p>
        </p:txBody>
      </p:sp>
      <p:sp>
        <p:nvSpPr>
          <p:cNvPr id="10" name="テキスト ボックス 9"/>
          <p:cNvSpPr txBox="1"/>
          <p:nvPr/>
        </p:nvSpPr>
        <p:spPr>
          <a:xfrm>
            <a:off x="377111" y="2061149"/>
            <a:ext cx="8416935" cy="1923604"/>
          </a:xfrm>
          <a:prstGeom prst="rect">
            <a:avLst/>
          </a:prstGeom>
          <a:noFill/>
        </p:spPr>
        <p:txBody>
          <a:bodyPr wrap="square" rtlCol="0">
            <a:spAutoFit/>
          </a:bodyPr>
          <a:lstStyle/>
          <a:p>
            <a:pPr>
              <a:lnSpc>
                <a:spcPct val="150000"/>
              </a:lnSpc>
              <a:spcAft>
                <a:spcPts val="600"/>
              </a:spcAft>
            </a:pPr>
            <a:r>
              <a:rPr lang="ja-JP" altLang="ja-JP" sz="2000" dirty="0"/>
              <a:t>地区ガバナーの指導監督の下に、リジョンの最高運営責任者を務めます</a:t>
            </a:r>
            <a:r>
              <a:rPr lang="ja-JP" altLang="ja-JP" sz="2000" dirty="0" smtClean="0"/>
              <a:t>。</a:t>
            </a:r>
            <a:endParaRPr lang="en-US" altLang="ja-JP" sz="2000" dirty="0" smtClean="0"/>
          </a:p>
          <a:p>
            <a:r>
              <a:rPr lang="ja-JP" altLang="en-US" sz="2000" dirty="0" smtClean="0"/>
              <a:t>　　　　　</a:t>
            </a:r>
            <a:r>
              <a:rPr lang="ja-JP" altLang="ja-JP" sz="2000" dirty="0" smtClean="0"/>
              <a:t>リジョン内</a:t>
            </a:r>
            <a:r>
              <a:rPr lang="ja-JP" altLang="ja-JP" sz="2000" dirty="0"/>
              <a:t>のゾーン・チェアパーソンの指導</a:t>
            </a:r>
            <a:r>
              <a:rPr lang="ja-JP" altLang="ja-JP" sz="2000" dirty="0" smtClean="0"/>
              <a:t>監督</a:t>
            </a:r>
            <a:endParaRPr lang="en-US" altLang="ja-JP" sz="2000" dirty="0" smtClean="0"/>
          </a:p>
          <a:p>
            <a:r>
              <a:rPr lang="ja-JP" altLang="en-US" sz="2000" dirty="0" smtClean="0"/>
              <a:t>　　　　　</a:t>
            </a:r>
            <a:r>
              <a:rPr lang="ja-JP" altLang="ja-JP" sz="2000" dirty="0" smtClean="0"/>
              <a:t>地区</a:t>
            </a:r>
            <a:r>
              <a:rPr lang="ja-JP" altLang="ja-JP" sz="2000" dirty="0"/>
              <a:t>ガバナー</a:t>
            </a:r>
            <a:r>
              <a:rPr lang="ja-JP" altLang="ja-JP" sz="2000" dirty="0" smtClean="0"/>
              <a:t>によって</a:t>
            </a:r>
            <a:r>
              <a:rPr lang="ja-JP" altLang="ja-JP" sz="2000" dirty="0"/>
              <a:t>割り当てられた地区委員会の指導</a:t>
            </a:r>
            <a:r>
              <a:rPr lang="ja-JP" altLang="ja-JP" sz="2000" dirty="0" smtClean="0"/>
              <a:t>監督</a:t>
            </a:r>
            <a:endParaRPr lang="en-US" altLang="ja-JP" sz="2000" dirty="0" smtClean="0"/>
          </a:p>
          <a:p>
            <a:r>
              <a:rPr lang="ja-JP" altLang="en-US" sz="2000" dirty="0" smtClean="0"/>
              <a:t>　　　　　</a:t>
            </a:r>
            <a:r>
              <a:rPr lang="ja-JP" altLang="ja-JP" sz="2000" dirty="0" smtClean="0"/>
              <a:t>新</a:t>
            </a:r>
            <a:r>
              <a:rPr lang="ja-JP" altLang="ja-JP" sz="2000" dirty="0"/>
              <a:t>クラブ結成、弱体クラブ</a:t>
            </a:r>
            <a:r>
              <a:rPr lang="ja-JP" altLang="ja-JP" sz="2000" dirty="0" smtClean="0"/>
              <a:t>の強化</a:t>
            </a:r>
            <a:endParaRPr lang="en-US" altLang="ja-JP" sz="2000" dirty="0" smtClean="0"/>
          </a:p>
          <a:p>
            <a:r>
              <a:rPr lang="ja-JP" altLang="en-US" sz="2000" dirty="0"/>
              <a:t>　</a:t>
            </a:r>
            <a:r>
              <a:rPr lang="ja-JP" altLang="en-US" sz="2000" dirty="0" smtClean="0"/>
              <a:t>　　　　</a:t>
            </a:r>
            <a:r>
              <a:rPr lang="en-US" altLang="ja-JP" sz="2000" dirty="0" smtClean="0"/>
              <a:t>GAT</a:t>
            </a:r>
            <a:r>
              <a:rPr lang="ja-JP" altLang="ja-JP" sz="2000" dirty="0"/>
              <a:t>の一員としてその活動に協力・</a:t>
            </a:r>
            <a:r>
              <a:rPr lang="ja-JP" altLang="ja-JP" sz="2000" dirty="0" smtClean="0"/>
              <a:t>連携</a:t>
            </a:r>
            <a:endParaRPr lang="ja-JP" altLang="en-US" sz="2000" dirty="0">
              <a:solidFill>
                <a:prstClr val="black"/>
              </a:solidFill>
            </a:endParaRPr>
          </a:p>
        </p:txBody>
      </p:sp>
      <p:sp>
        <p:nvSpPr>
          <p:cNvPr id="11" name="角丸四角形 10"/>
          <p:cNvSpPr/>
          <p:nvPr/>
        </p:nvSpPr>
        <p:spPr>
          <a:xfrm>
            <a:off x="377111" y="4139523"/>
            <a:ext cx="3600000" cy="54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ゾーンチェアパーソン</a:t>
            </a:r>
            <a:endParaRPr lang="ja-JP" altLang="en-US" sz="2800" dirty="0">
              <a:solidFill>
                <a:prstClr val="white"/>
              </a:solidFill>
              <a:effectLst>
                <a:outerShdw blurRad="38100" dist="38100" dir="2700000" algn="tl">
                  <a:srgbClr val="000000">
                    <a:alpha val="43137"/>
                  </a:srgbClr>
                </a:outerShdw>
              </a:effectLst>
            </a:endParaRPr>
          </a:p>
        </p:txBody>
      </p:sp>
      <p:sp>
        <p:nvSpPr>
          <p:cNvPr id="7" name="テキスト ボックス 6"/>
          <p:cNvSpPr txBox="1"/>
          <p:nvPr/>
        </p:nvSpPr>
        <p:spPr>
          <a:xfrm>
            <a:off x="4006993" y="1535289"/>
            <a:ext cx="1332652" cy="461665"/>
          </a:xfrm>
          <a:prstGeom prst="rect">
            <a:avLst/>
          </a:prstGeom>
          <a:noFill/>
        </p:spPr>
        <p:txBody>
          <a:bodyPr wrap="square" rtlCol="0">
            <a:spAutoFit/>
          </a:bodyPr>
          <a:lstStyle/>
          <a:p>
            <a:r>
              <a:rPr kumimoji="1" lang="ja-JP" altLang="en-US" sz="2400" dirty="0" smtClean="0"/>
              <a:t>（任意）</a:t>
            </a:r>
            <a:endParaRPr kumimoji="1" lang="ja-JP" altLang="en-US" sz="2400" dirty="0"/>
          </a:p>
        </p:txBody>
      </p:sp>
      <p:sp>
        <p:nvSpPr>
          <p:cNvPr id="8" name="正方形/長方形 7"/>
          <p:cNvSpPr/>
          <p:nvPr/>
        </p:nvSpPr>
        <p:spPr>
          <a:xfrm>
            <a:off x="377111" y="2589579"/>
            <a:ext cx="800219" cy="461665"/>
          </a:xfrm>
          <a:prstGeom prst="rect">
            <a:avLst/>
          </a:prstGeom>
        </p:spPr>
        <p:txBody>
          <a:bodyPr wrap="none">
            <a:spAutoFit/>
          </a:bodyPr>
          <a:lstStyle/>
          <a:p>
            <a:r>
              <a:rPr lang="ja-JP" altLang="ja-JP" sz="2400" dirty="0" smtClean="0">
                <a:solidFill>
                  <a:schemeClr val="tx2"/>
                </a:solidFill>
              </a:rPr>
              <a:t>職責</a:t>
            </a:r>
            <a:endParaRPr lang="ja-JP" altLang="en-US" sz="2400" dirty="0"/>
          </a:p>
        </p:txBody>
      </p:sp>
      <p:sp>
        <p:nvSpPr>
          <p:cNvPr id="15" name="テキスト ボックス 14"/>
          <p:cNvSpPr txBox="1"/>
          <p:nvPr/>
        </p:nvSpPr>
        <p:spPr>
          <a:xfrm>
            <a:off x="377111" y="4708393"/>
            <a:ext cx="8416935" cy="1708160"/>
          </a:xfrm>
          <a:prstGeom prst="rect">
            <a:avLst/>
          </a:prstGeom>
          <a:noFill/>
        </p:spPr>
        <p:txBody>
          <a:bodyPr wrap="square" rtlCol="0">
            <a:spAutoFit/>
          </a:bodyPr>
          <a:lstStyle/>
          <a:p>
            <a:pPr>
              <a:spcAft>
                <a:spcPts val="600"/>
              </a:spcAft>
            </a:pPr>
            <a:r>
              <a:rPr lang="ja-JP" altLang="ja-JP" sz="2000" dirty="0"/>
              <a:t>ゾーンの最高運営責任者であり、地区ガバナーやリジョン・チェアパーソンからの指示指導を受けます</a:t>
            </a:r>
            <a:r>
              <a:rPr lang="ja-JP" altLang="ja-JP" sz="2000" dirty="0" smtClean="0"/>
              <a:t>。</a:t>
            </a:r>
            <a:endParaRPr lang="en-US" altLang="ja-JP" sz="2000" dirty="0" smtClean="0"/>
          </a:p>
          <a:p>
            <a:r>
              <a:rPr lang="ja-JP" altLang="en-US" sz="2000" dirty="0"/>
              <a:t>　</a:t>
            </a:r>
            <a:r>
              <a:rPr lang="ja-JP" altLang="en-US" sz="2000" dirty="0" smtClean="0"/>
              <a:t>　　　　</a:t>
            </a:r>
            <a:r>
              <a:rPr lang="ja-JP" altLang="ja-JP" sz="2000" dirty="0" smtClean="0"/>
              <a:t>ゾーン内</a:t>
            </a:r>
            <a:r>
              <a:rPr lang="ja-JP" altLang="ja-JP" sz="2000" dirty="0"/>
              <a:t>の地区ガバナー諮問委員会の委員長を</a:t>
            </a:r>
            <a:r>
              <a:rPr lang="ja-JP" altLang="ja-JP" sz="2000" dirty="0" smtClean="0"/>
              <a:t>務める</a:t>
            </a:r>
            <a:endParaRPr lang="en-US" altLang="ja-JP" sz="2000" dirty="0" smtClean="0"/>
          </a:p>
          <a:p>
            <a:r>
              <a:rPr lang="ja-JP" altLang="en-US" sz="2000" dirty="0"/>
              <a:t>　</a:t>
            </a:r>
            <a:r>
              <a:rPr lang="ja-JP" altLang="en-US" sz="2000" dirty="0" smtClean="0"/>
              <a:t>　　　　</a:t>
            </a:r>
            <a:r>
              <a:rPr lang="ja-JP" altLang="ja-JP" sz="2000" dirty="0" smtClean="0"/>
              <a:t>新</a:t>
            </a:r>
            <a:r>
              <a:rPr lang="ja-JP" altLang="ja-JP" sz="2000" dirty="0"/>
              <a:t>クラブ結成と、ゾーン内の全クラブの活動や状態に関する</a:t>
            </a:r>
            <a:r>
              <a:rPr lang="ja-JP" altLang="ja-JP" sz="2000" dirty="0" smtClean="0"/>
              <a:t>報告</a:t>
            </a:r>
            <a:endParaRPr lang="en-US" altLang="ja-JP" sz="2000" dirty="0" smtClean="0"/>
          </a:p>
          <a:p>
            <a:r>
              <a:rPr lang="ja-JP" altLang="en-US" sz="2000" dirty="0"/>
              <a:t>　</a:t>
            </a:r>
            <a:r>
              <a:rPr lang="ja-JP" altLang="en-US" sz="2000" dirty="0" smtClean="0"/>
              <a:t>　　　　</a:t>
            </a:r>
            <a:r>
              <a:rPr lang="en-US" altLang="ja-JP" sz="2000" dirty="0" smtClean="0"/>
              <a:t>GAT</a:t>
            </a:r>
            <a:r>
              <a:rPr lang="ja-JP" altLang="ja-JP" sz="2000" dirty="0"/>
              <a:t>の一員としてその活動に協力・</a:t>
            </a:r>
            <a:r>
              <a:rPr lang="ja-JP" altLang="ja-JP" sz="2000" dirty="0" smtClean="0"/>
              <a:t>連携</a:t>
            </a:r>
            <a:endParaRPr lang="ja-JP" altLang="en-US" sz="2000" dirty="0">
              <a:solidFill>
                <a:prstClr val="black"/>
              </a:solidFill>
            </a:endParaRPr>
          </a:p>
        </p:txBody>
      </p:sp>
      <p:sp>
        <p:nvSpPr>
          <p:cNvPr id="16" name="正方形/長方形 15"/>
          <p:cNvSpPr/>
          <p:nvPr/>
        </p:nvSpPr>
        <p:spPr>
          <a:xfrm>
            <a:off x="377111" y="5394868"/>
            <a:ext cx="800219" cy="461665"/>
          </a:xfrm>
          <a:prstGeom prst="rect">
            <a:avLst/>
          </a:prstGeom>
        </p:spPr>
        <p:txBody>
          <a:bodyPr wrap="none">
            <a:spAutoFit/>
          </a:bodyPr>
          <a:lstStyle/>
          <a:p>
            <a:r>
              <a:rPr lang="ja-JP" altLang="ja-JP" sz="2400" dirty="0" smtClean="0">
                <a:solidFill>
                  <a:schemeClr val="tx2"/>
                </a:solidFill>
              </a:rPr>
              <a:t>職責</a:t>
            </a:r>
            <a:endParaRPr lang="ja-JP" altLang="en-US" sz="2400" dirty="0"/>
          </a:p>
        </p:txBody>
      </p:sp>
    </p:spTree>
    <p:extLst>
      <p:ext uri="{BB962C8B-B14F-4D97-AF65-F5344CB8AC3E}">
        <p14:creationId xmlns:p14="http://schemas.microsoft.com/office/powerpoint/2010/main" val="287403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69369" b="4294"/>
          <a:stretch/>
        </p:blipFill>
        <p:spPr>
          <a:xfrm>
            <a:off x="0" y="0"/>
            <a:ext cx="9144000" cy="1354667"/>
          </a:xfrm>
          <a:prstGeom prst="rect">
            <a:avLst/>
          </a:prstGeom>
        </p:spPr>
      </p:pic>
      <p:sp>
        <p:nvSpPr>
          <p:cNvPr id="3" name="正方形/長方形 2"/>
          <p:cNvSpPr/>
          <p:nvPr/>
        </p:nvSpPr>
        <p:spPr>
          <a:xfrm>
            <a:off x="0" y="1"/>
            <a:ext cx="9144000" cy="135466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33023" y="316090"/>
            <a:ext cx="8477955"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Ｐゴシック"/>
              </a:rPr>
              <a:t>グローバル・アクション・チーム（ＧＡＴ）</a:t>
            </a:r>
            <a:endParaRPr lang="ja-JP" altLang="en-US" sz="4000" dirty="0">
              <a:solidFill>
                <a:prstClr val="white"/>
              </a:solidFill>
              <a:effectLst>
                <a:outerShdw blurRad="38100" dist="38100" dir="2700000" algn="tl">
                  <a:srgbClr val="000000">
                    <a:alpha val="43137"/>
                  </a:srgbClr>
                </a:outerShdw>
              </a:effectLst>
              <a:latin typeface="ＭＳ Ｐゴシック"/>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18" y="1362700"/>
            <a:ext cx="6486144" cy="1908048"/>
          </a:xfrm>
          <a:prstGeom prst="rect">
            <a:avLst/>
          </a:prstGeom>
        </p:spPr>
      </p:pic>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66621" t="48669" b="3999"/>
          <a:stretch/>
        </p:blipFill>
        <p:spPr>
          <a:xfrm>
            <a:off x="6705599" y="2296969"/>
            <a:ext cx="2164985" cy="903111"/>
          </a:xfrm>
          <a:prstGeom prst="rect">
            <a:avLst/>
          </a:prstGeom>
        </p:spPr>
      </p:pic>
      <p:cxnSp>
        <p:nvCxnSpPr>
          <p:cNvPr id="12" name="直線コネクタ 11"/>
          <p:cNvCxnSpPr/>
          <p:nvPr/>
        </p:nvCxnSpPr>
        <p:spPr>
          <a:xfrm>
            <a:off x="5610578" y="2401232"/>
            <a:ext cx="112888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942667" y="2692080"/>
            <a:ext cx="1654620" cy="369332"/>
          </a:xfrm>
          <a:prstGeom prst="rect">
            <a:avLst/>
          </a:prstGeom>
          <a:solidFill>
            <a:srgbClr val="FFC000"/>
          </a:solidFill>
        </p:spPr>
        <p:txBody>
          <a:bodyPr wrap="none" rtlCol="0">
            <a:spAutoFit/>
          </a:bodyPr>
          <a:lstStyle/>
          <a:p>
            <a:r>
              <a:rPr kumimoji="1" lang="ja-JP" altLang="en-US" sz="1600" b="1" dirty="0" smtClean="0">
                <a:solidFill>
                  <a:schemeClr val="tx2"/>
                </a:solidFill>
                <a:latin typeface="+mn-ea"/>
              </a:rPr>
              <a:t>家族女性（</a:t>
            </a:r>
            <a:r>
              <a:rPr kumimoji="1" lang="en-US" altLang="ja-JP" b="1" dirty="0" smtClean="0">
                <a:solidFill>
                  <a:schemeClr val="tx2"/>
                </a:solidFill>
              </a:rPr>
              <a:t>FWT</a:t>
            </a:r>
            <a:r>
              <a:rPr kumimoji="1" lang="ja-JP" altLang="en-US" b="1" dirty="0" smtClean="0">
                <a:solidFill>
                  <a:schemeClr val="tx2"/>
                </a:solidFill>
              </a:rPr>
              <a:t>）</a:t>
            </a:r>
            <a:endParaRPr kumimoji="1" lang="ja-JP" altLang="en-US" b="1" dirty="0">
              <a:solidFill>
                <a:schemeClr val="tx2"/>
              </a:solidFill>
            </a:endParaRPr>
          </a:p>
        </p:txBody>
      </p:sp>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972" y="1359993"/>
            <a:ext cx="1258006" cy="1258006"/>
          </a:xfrm>
          <a:prstGeom prst="rect">
            <a:avLst/>
          </a:prstGeom>
        </p:spPr>
      </p:pic>
      <p:sp>
        <p:nvSpPr>
          <p:cNvPr id="18" name="テキスト ボックス 17"/>
          <p:cNvSpPr txBox="1"/>
          <p:nvPr/>
        </p:nvSpPr>
        <p:spPr>
          <a:xfrm>
            <a:off x="179687" y="3151948"/>
            <a:ext cx="8743099" cy="1554272"/>
          </a:xfrm>
          <a:prstGeom prst="rect">
            <a:avLst/>
          </a:prstGeom>
          <a:noFill/>
        </p:spPr>
        <p:txBody>
          <a:bodyPr wrap="none" rtlCol="0">
            <a:spAutoFit/>
          </a:bodyPr>
          <a:lstStyle/>
          <a:p>
            <a:pPr>
              <a:spcAft>
                <a:spcPts val="600"/>
              </a:spcAft>
            </a:pPr>
            <a:r>
              <a:rPr lang="ja-JP" altLang="ja-JP" sz="2000" dirty="0">
                <a:latin typeface="+mj-ea"/>
                <a:ea typeface="+mj-ea"/>
              </a:rPr>
              <a:t>グローバル・アクション・</a:t>
            </a:r>
            <a:r>
              <a:rPr lang="ja-JP" altLang="ja-JP" sz="2000" dirty="0" smtClean="0">
                <a:latin typeface="+mj-ea"/>
                <a:ea typeface="+mj-ea"/>
              </a:rPr>
              <a:t>チーム</a:t>
            </a:r>
            <a:r>
              <a:rPr lang="ja-JP" altLang="en-US" sz="2000" dirty="0" smtClean="0">
                <a:latin typeface="+mj-ea"/>
                <a:ea typeface="+mj-ea"/>
              </a:rPr>
              <a:t>（</a:t>
            </a:r>
            <a:r>
              <a:rPr lang="en-US" altLang="ja-JP" sz="2000" dirty="0" smtClean="0">
                <a:latin typeface="+mj-ea"/>
                <a:ea typeface="+mj-ea"/>
              </a:rPr>
              <a:t>GAT</a:t>
            </a:r>
            <a:r>
              <a:rPr lang="ja-JP" altLang="en-US" sz="2000" dirty="0" smtClean="0">
                <a:latin typeface="+mj-ea"/>
                <a:ea typeface="+mj-ea"/>
              </a:rPr>
              <a:t>）</a:t>
            </a:r>
            <a:r>
              <a:rPr lang="ja-JP" altLang="ja-JP" sz="2000" dirty="0" smtClean="0">
                <a:latin typeface="+mj-ea"/>
                <a:ea typeface="+mj-ea"/>
              </a:rPr>
              <a:t>は、グローバル</a:t>
            </a:r>
            <a:r>
              <a:rPr lang="ja-JP" altLang="ja-JP" sz="2000" dirty="0">
                <a:latin typeface="+mj-ea"/>
                <a:ea typeface="+mj-ea"/>
              </a:rPr>
              <a:t>指導力育成チーム（</a:t>
            </a:r>
            <a:r>
              <a:rPr lang="en-US" altLang="ja-JP" sz="2000" dirty="0">
                <a:latin typeface="+mj-ea"/>
                <a:ea typeface="+mj-ea"/>
              </a:rPr>
              <a:t>GLT</a:t>
            </a:r>
            <a:r>
              <a:rPr lang="ja-JP" altLang="ja-JP" sz="2000" dirty="0">
                <a:latin typeface="+mj-ea"/>
                <a:ea typeface="+mj-ea"/>
              </a:rPr>
              <a:t>）</a:t>
            </a:r>
            <a:r>
              <a:rPr lang="ja-JP" altLang="ja-JP" sz="2000" dirty="0" smtClean="0">
                <a:latin typeface="+mj-ea"/>
                <a:ea typeface="+mj-ea"/>
              </a:rPr>
              <a:t>、</a:t>
            </a:r>
            <a:endParaRPr lang="en-US" altLang="ja-JP" sz="2000" dirty="0" smtClean="0">
              <a:latin typeface="+mj-ea"/>
              <a:ea typeface="+mj-ea"/>
            </a:endParaRPr>
          </a:p>
          <a:p>
            <a:pPr>
              <a:spcAft>
                <a:spcPts val="600"/>
              </a:spcAft>
            </a:pPr>
            <a:r>
              <a:rPr lang="ja-JP" altLang="ja-JP" sz="2000" dirty="0" smtClean="0">
                <a:latin typeface="+mj-ea"/>
                <a:ea typeface="+mj-ea"/>
              </a:rPr>
              <a:t>グローバル</a:t>
            </a:r>
            <a:r>
              <a:rPr lang="ja-JP" altLang="ja-JP" sz="2000" dirty="0">
                <a:latin typeface="+mj-ea"/>
                <a:ea typeface="+mj-ea"/>
              </a:rPr>
              <a:t>会員増強チーム（</a:t>
            </a:r>
            <a:r>
              <a:rPr lang="en-US" altLang="ja-JP" sz="2000" dirty="0">
                <a:latin typeface="+mj-ea"/>
                <a:ea typeface="+mj-ea"/>
              </a:rPr>
              <a:t>GMT</a:t>
            </a:r>
            <a:r>
              <a:rPr lang="ja-JP" altLang="ja-JP" sz="2000" dirty="0">
                <a:latin typeface="+mj-ea"/>
                <a:ea typeface="+mj-ea"/>
              </a:rPr>
              <a:t>）、グローバル奉仕チーム（</a:t>
            </a:r>
            <a:r>
              <a:rPr lang="en-US" altLang="ja-JP" sz="2000" dirty="0">
                <a:latin typeface="+mj-ea"/>
                <a:ea typeface="+mj-ea"/>
              </a:rPr>
              <a:t>GST</a:t>
            </a:r>
            <a:r>
              <a:rPr lang="ja-JP" altLang="ja-JP" sz="2000" dirty="0">
                <a:latin typeface="+mj-ea"/>
                <a:ea typeface="+mj-ea"/>
              </a:rPr>
              <a:t>）を</a:t>
            </a:r>
            <a:r>
              <a:rPr lang="ja-JP" altLang="ja-JP" sz="2000" dirty="0" smtClean="0">
                <a:latin typeface="+mj-ea"/>
                <a:ea typeface="+mj-ea"/>
              </a:rPr>
              <a:t>まとめ、</a:t>
            </a:r>
            <a:endParaRPr lang="en-US" altLang="ja-JP" sz="2000" dirty="0" smtClean="0">
              <a:latin typeface="+mj-ea"/>
              <a:ea typeface="+mj-ea"/>
            </a:endParaRPr>
          </a:p>
          <a:p>
            <a:pPr>
              <a:spcAft>
                <a:spcPts val="600"/>
              </a:spcAft>
            </a:pPr>
            <a:r>
              <a:rPr lang="ja-JP" altLang="ja-JP" sz="2000" dirty="0" smtClean="0">
                <a:latin typeface="+mj-ea"/>
                <a:ea typeface="+mj-ea"/>
              </a:rPr>
              <a:t>ライオンズ</a:t>
            </a:r>
            <a:r>
              <a:rPr lang="ja-JP" altLang="ja-JP" sz="2000" dirty="0">
                <a:latin typeface="+mj-ea"/>
                <a:ea typeface="+mj-ea"/>
              </a:rPr>
              <a:t>の３つの主要分野に</a:t>
            </a:r>
            <a:r>
              <a:rPr lang="ja-JP" altLang="ja-JP" sz="2000" dirty="0" smtClean="0">
                <a:latin typeface="+mj-ea"/>
                <a:ea typeface="+mj-ea"/>
              </a:rPr>
              <a:t>取り組</a:t>
            </a:r>
            <a:r>
              <a:rPr lang="ja-JP" altLang="en-US" sz="2000" dirty="0" smtClean="0">
                <a:latin typeface="+mj-ea"/>
                <a:ea typeface="+mj-ea"/>
              </a:rPr>
              <a:t>み</a:t>
            </a:r>
            <a:r>
              <a:rPr lang="ja-JP" altLang="ja-JP" sz="2000" dirty="0" smtClean="0">
                <a:latin typeface="+mj-ea"/>
                <a:ea typeface="+mj-ea"/>
              </a:rPr>
              <a:t>、</a:t>
            </a:r>
            <a:r>
              <a:rPr lang="ja-JP" altLang="en-US" sz="2000" dirty="0" smtClean="0">
                <a:latin typeface="+mj-ea"/>
                <a:ea typeface="+mj-ea"/>
              </a:rPr>
              <a:t>さらに、家族及び女性チーム（</a:t>
            </a:r>
            <a:r>
              <a:rPr lang="en-US" altLang="ja-JP" sz="2000" dirty="0" smtClean="0">
                <a:latin typeface="+mj-ea"/>
                <a:ea typeface="+mj-ea"/>
              </a:rPr>
              <a:t>FWT</a:t>
            </a:r>
            <a:r>
              <a:rPr lang="ja-JP" altLang="en-US" sz="2000" dirty="0" smtClean="0">
                <a:latin typeface="+mj-ea"/>
                <a:ea typeface="+mj-ea"/>
              </a:rPr>
              <a:t>）を</a:t>
            </a:r>
            <a:endParaRPr lang="en-US" altLang="ja-JP" sz="2000" dirty="0" smtClean="0">
              <a:latin typeface="+mj-ea"/>
              <a:ea typeface="+mj-ea"/>
            </a:endParaRPr>
          </a:p>
          <a:p>
            <a:pPr>
              <a:spcAft>
                <a:spcPts val="600"/>
              </a:spcAft>
            </a:pPr>
            <a:r>
              <a:rPr lang="ja-JP" altLang="en-US" sz="2000" dirty="0" smtClean="0">
                <a:latin typeface="+mj-ea"/>
                <a:ea typeface="+mj-ea"/>
              </a:rPr>
              <a:t>加えて、</a:t>
            </a:r>
            <a:r>
              <a:rPr lang="ja-JP" altLang="ja-JP" sz="2000" dirty="0" smtClean="0">
                <a:latin typeface="+mj-ea"/>
                <a:ea typeface="+mj-ea"/>
              </a:rPr>
              <a:t>クラブのあらゆる側面に活気をもたらし、クラブを全面的に支援する</a:t>
            </a:r>
            <a:r>
              <a:rPr lang="ja-JP" altLang="en-US" sz="2000" dirty="0" smtClean="0">
                <a:latin typeface="+mj-ea"/>
                <a:ea typeface="+mj-ea"/>
              </a:rPr>
              <a:t>。</a:t>
            </a:r>
            <a:endParaRPr kumimoji="1" lang="ja-JP" altLang="en-US" sz="2000" dirty="0">
              <a:latin typeface="+mj-ea"/>
              <a:ea typeface="+mj-ea"/>
            </a:endParaRPr>
          </a:p>
        </p:txBody>
      </p:sp>
      <p:sp>
        <p:nvSpPr>
          <p:cNvPr id="19" name="角丸四角形 18"/>
          <p:cNvSpPr/>
          <p:nvPr/>
        </p:nvSpPr>
        <p:spPr>
          <a:xfrm>
            <a:off x="179687" y="5569017"/>
            <a:ext cx="108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effectLst>
                  <a:outerShdw blurRad="38100" dist="38100" dir="2700000" algn="tl">
                    <a:srgbClr val="000000">
                      <a:alpha val="43137"/>
                    </a:srgbClr>
                  </a:outerShdw>
                </a:effectLst>
              </a:rPr>
              <a:t>目標</a:t>
            </a:r>
            <a:endParaRPr kumimoji="1" lang="ja-JP" altLang="en-US" sz="2400" dirty="0">
              <a:effectLst>
                <a:outerShdw blurRad="38100" dist="38100" dir="2700000" algn="tl">
                  <a:srgbClr val="000000">
                    <a:alpha val="43137"/>
                  </a:srgbClr>
                </a:outerShdw>
              </a:effectLst>
            </a:endParaRPr>
          </a:p>
        </p:txBody>
      </p:sp>
      <p:sp>
        <p:nvSpPr>
          <p:cNvPr id="20" name="テキスト ボックス 19"/>
          <p:cNvSpPr txBox="1"/>
          <p:nvPr/>
        </p:nvSpPr>
        <p:spPr>
          <a:xfrm>
            <a:off x="1274709" y="5537437"/>
            <a:ext cx="7869291" cy="1169551"/>
          </a:xfrm>
          <a:prstGeom prst="rect">
            <a:avLst/>
          </a:prstGeom>
          <a:noFill/>
        </p:spPr>
        <p:txBody>
          <a:bodyPr wrap="square" rtlCol="0">
            <a:spAutoFit/>
          </a:bodyPr>
          <a:lstStyle/>
          <a:p>
            <a:pPr>
              <a:spcAft>
                <a:spcPts val="600"/>
              </a:spcAft>
            </a:pPr>
            <a:r>
              <a:rPr lang="en-US" altLang="ja-JP" sz="2000" dirty="0">
                <a:latin typeface="+mj-ea"/>
                <a:ea typeface="+mj-ea"/>
              </a:rPr>
              <a:t>2020 </a:t>
            </a:r>
            <a:r>
              <a:rPr lang="ja-JP" altLang="ja-JP" sz="2000" dirty="0">
                <a:latin typeface="+mj-ea"/>
                <a:ea typeface="+mj-ea"/>
              </a:rPr>
              <a:t>年までに、奉仕を</a:t>
            </a:r>
            <a:r>
              <a:rPr lang="ja-JP" altLang="ja-JP" sz="2000" dirty="0" smtClean="0">
                <a:latin typeface="+mj-ea"/>
                <a:ea typeface="+mj-ea"/>
              </a:rPr>
              <a:t>通じて</a:t>
            </a:r>
            <a:r>
              <a:rPr lang="ja-JP" altLang="en-US" sz="2000" dirty="0" smtClean="0">
                <a:solidFill>
                  <a:srgbClr val="C00000"/>
                </a:solidFill>
                <a:effectLst>
                  <a:outerShdw blurRad="38100" dist="38100" dir="2700000" algn="tl">
                    <a:srgbClr val="000000">
                      <a:alpha val="43137"/>
                    </a:srgbClr>
                  </a:outerShdw>
                </a:effectLst>
                <a:latin typeface="+mj-ea"/>
                <a:ea typeface="+mj-ea"/>
              </a:rPr>
              <a:t>２</a:t>
            </a:r>
            <a:r>
              <a:rPr lang="ja-JP" altLang="ja-JP" sz="2000" dirty="0" smtClean="0">
                <a:solidFill>
                  <a:srgbClr val="C00000"/>
                </a:solidFill>
                <a:effectLst>
                  <a:outerShdw blurRad="38100" dist="38100" dir="2700000" algn="tl">
                    <a:srgbClr val="000000">
                      <a:alpha val="43137"/>
                    </a:srgbClr>
                  </a:outerShdw>
                </a:effectLst>
                <a:latin typeface="+mj-ea"/>
                <a:ea typeface="+mj-ea"/>
              </a:rPr>
              <a:t>億人</a:t>
            </a:r>
            <a:r>
              <a:rPr lang="ja-JP" altLang="ja-JP" sz="2000" dirty="0">
                <a:latin typeface="+mj-ea"/>
                <a:ea typeface="+mj-ea"/>
              </a:rPr>
              <a:t>以上の暮らしにインパクトをもたらし</a:t>
            </a:r>
            <a:r>
              <a:rPr lang="ja-JP" altLang="ja-JP" sz="2000" dirty="0" smtClean="0">
                <a:latin typeface="+mj-ea"/>
                <a:ea typeface="+mj-ea"/>
              </a:rPr>
              <a:t>、</a:t>
            </a:r>
            <a:endParaRPr lang="en-US" altLang="ja-JP" sz="2000" dirty="0" smtClean="0">
              <a:latin typeface="+mj-ea"/>
              <a:ea typeface="+mj-ea"/>
            </a:endParaRPr>
          </a:p>
          <a:p>
            <a:pPr>
              <a:spcAft>
                <a:spcPts val="600"/>
              </a:spcAft>
            </a:pPr>
            <a:r>
              <a:rPr lang="ja-JP" altLang="ja-JP" sz="2000" dirty="0" smtClean="0">
                <a:latin typeface="+mj-ea"/>
                <a:ea typeface="+mj-ea"/>
              </a:rPr>
              <a:t>ライオンズ</a:t>
            </a:r>
            <a:r>
              <a:rPr lang="ja-JP" altLang="ja-JP" sz="2000" dirty="0">
                <a:latin typeface="+mj-ea"/>
                <a:ea typeface="+mj-ea"/>
              </a:rPr>
              <a:t>とレオの会員数を</a:t>
            </a:r>
            <a:r>
              <a:rPr lang="en-US" altLang="ja-JP" sz="2000" dirty="0">
                <a:solidFill>
                  <a:srgbClr val="C00000"/>
                </a:solidFill>
                <a:effectLst>
                  <a:outerShdw blurRad="38100" dist="38100" dir="2700000" algn="tl">
                    <a:srgbClr val="000000">
                      <a:alpha val="43137"/>
                    </a:srgbClr>
                  </a:outerShdw>
                </a:effectLst>
                <a:latin typeface="+mj-ea"/>
                <a:ea typeface="+mj-ea"/>
              </a:rPr>
              <a:t>170 </a:t>
            </a:r>
            <a:r>
              <a:rPr lang="ja-JP" altLang="ja-JP" sz="2000" dirty="0">
                <a:solidFill>
                  <a:srgbClr val="C00000"/>
                </a:solidFill>
                <a:effectLst>
                  <a:outerShdw blurRad="38100" dist="38100" dir="2700000" algn="tl">
                    <a:srgbClr val="000000">
                      <a:alpha val="43137"/>
                    </a:srgbClr>
                  </a:outerShdw>
                </a:effectLst>
                <a:latin typeface="+mj-ea"/>
                <a:ea typeface="+mj-ea"/>
              </a:rPr>
              <a:t>万人</a:t>
            </a:r>
            <a:r>
              <a:rPr lang="ja-JP" altLang="ja-JP" sz="2000" dirty="0">
                <a:latin typeface="+mj-ea"/>
                <a:ea typeface="+mj-ea"/>
              </a:rPr>
              <a:t>に増やし、</a:t>
            </a:r>
            <a:r>
              <a:rPr lang="en-US" altLang="ja-JP" sz="2000" dirty="0">
                <a:solidFill>
                  <a:srgbClr val="C00000"/>
                </a:solidFill>
                <a:effectLst>
                  <a:outerShdw blurRad="38100" dist="38100" dir="2700000" algn="tl">
                    <a:srgbClr val="000000">
                      <a:alpha val="43137"/>
                    </a:srgbClr>
                  </a:outerShdw>
                </a:effectLst>
                <a:latin typeface="+mj-ea"/>
                <a:ea typeface="+mj-ea"/>
              </a:rPr>
              <a:t>50 </a:t>
            </a:r>
            <a:r>
              <a:rPr lang="ja-JP" altLang="ja-JP" sz="2000" dirty="0">
                <a:solidFill>
                  <a:srgbClr val="C00000"/>
                </a:solidFill>
                <a:effectLst>
                  <a:outerShdw blurRad="38100" dist="38100" dir="2700000" algn="tl">
                    <a:srgbClr val="000000">
                      <a:alpha val="43137"/>
                    </a:srgbClr>
                  </a:outerShdw>
                </a:effectLst>
                <a:latin typeface="+mj-ea"/>
                <a:ea typeface="+mj-ea"/>
              </a:rPr>
              <a:t>万人</a:t>
            </a:r>
            <a:r>
              <a:rPr lang="ja-JP" altLang="ja-JP" sz="2000" dirty="0">
                <a:latin typeface="+mj-ea"/>
                <a:ea typeface="+mj-ea"/>
              </a:rPr>
              <a:t>以上の会員</a:t>
            </a:r>
            <a:r>
              <a:rPr lang="ja-JP" altLang="ja-JP" sz="2000" dirty="0" smtClean="0">
                <a:latin typeface="+mj-ea"/>
                <a:ea typeface="+mj-ea"/>
              </a:rPr>
              <a:t>に</a:t>
            </a:r>
            <a:endParaRPr lang="en-US" altLang="ja-JP" sz="2000" dirty="0" smtClean="0">
              <a:latin typeface="+mj-ea"/>
              <a:ea typeface="+mj-ea"/>
            </a:endParaRPr>
          </a:p>
          <a:p>
            <a:pPr>
              <a:spcAft>
                <a:spcPts val="600"/>
              </a:spcAft>
            </a:pPr>
            <a:r>
              <a:rPr lang="ja-JP" altLang="ja-JP" sz="2000" dirty="0" smtClean="0">
                <a:latin typeface="+mj-ea"/>
                <a:ea typeface="+mj-ea"/>
              </a:rPr>
              <a:t>研修</a:t>
            </a:r>
            <a:r>
              <a:rPr lang="ja-JP" altLang="ja-JP" sz="2000" dirty="0">
                <a:latin typeface="+mj-ea"/>
                <a:ea typeface="+mj-ea"/>
              </a:rPr>
              <a:t>の機会を提供すること。</a:t>
            </a:r>
            <a:endParaRPr kumimoji="1" lang="ja-JP" altLang="en-US" sz="2000" dirty="0">
              <a:latin typeface="+mj-ea"/>
              <a:ea typeface="+mj-ea"/>
            </a:endParaRPr>
          </a:p>
        </p:txBody>
      </p:sp>
      <p:sp>
        <p:nvSpPr>
          <p:cNvPr id="6" name="テキスト ボックス 5"/>
          <p:cNvSpPr txBox="1"/>
          <p:nvPr/>
        </p:nvSpPr>
        <p:spPr>
          <a:xfrm>
            <a:off x="179687" y="4710022"/>
            <a:ext cx="8501045" cy="784830"/>
          </a:xfrm>
          <a:prstGeom prst="rect">
            <a:avLst/>
          </a:prstGeom>
          <a:noFill/>
        </p:spPr>
        <p:txBody>
          <a:bodyPr wrap="none" rtlCol="0">
            <a:spAutoFit/>
          </a:bodyPr>
          <a:lstStyle/>
          <a:p>
            <a:pPr>
              <a:spcAft>
                <a:spcPts val="600"/>
              </a:spcAft>
            </a:pPr>
            <a:r>
              <a:rPr lang="ja-JP" altLang="en-US" sz="2000" dirty="0">
                <a:solidFill>
                  <a:srgbClr val="00318C"/>
                </a:solidFill>
                <a:latin typeface="ＭＳ Ｐゴシック" panose="020B0600070205080204" pitchFamily="50" charset="-128"/>
                <a:ea typeface="ＭＳ Ｐゴシック" panose="020B0600070205080204" pitchFamily="50" charset="-128"/>
              </a:rPr>
              <a:t>ゾーン・チェアパーソンを</a:t>
            </a:r>
            <a:r>
              <a:rPr lang="ja-JP" altLang="en-US" sz="2000" dirty="0" smtClean="0">
                <a:solidFill>
                  <a:srgbClr val="00318C"/>
                </a:solidFill>
                <a:latin typeface="ＭＳ Ｐゴシック" panose="020B0600070205080204" pitchFamily="50" charset="-128"/>
                <a:ea typeface="ＭＳ Ｐゴシック" panose="020B0600070205080204" pitchFamily="50" charset="-128"/>
              </a:rPr>
              <a:t>通じて、クラブレベル</a:t>
            </a:r>
            <a:r>
              <a:rPr lang="ja-JP" altLang="en-US" sz="2000" dirty="0">
                <a:solidFill>
                  <a:srgbClr val="00318C"/>
                </a:solidFill>
                <a:latin typeface="ＭＳ Ｐゴシック" panose="020B0600070205080204" pitchFamily="50" charset="-128"/>
                <a:ea typeface="ＭＳ Ｐゴシック" panose="020B0600070205080204" pitchFamily="50" charset="-128"/>
              </a:rPr>
              <a:t>との</a:t>
            </a:r>
            <a:r>
              <a:rPr lang="ja-JP" altLang="en-US" sz="2000" b="1" dirty="0">
                <a:solidFill>
                  <a:srgbClr val="00318C"/>
                </a:solidFill>
                <a:latin typeface="ＭＳ Ｐゴシック" panose="020B0600070205080204" pitchFamily="50" charset="-128"/>
                <a:ea typeface="ＭＳ Ｐゴシック" panose="020B0600070205080204" pitchFamily="50" charset="-128"/>
              </a:rPr>
              <a:t>コミュニケーション</a:t>
            </a:r>
            <a:r>
              <a:rPr lang="ja-JP" altLang="en-US" sz="2000" dirty="0">
                <a:solidFill>
                  <a:srgbClr val="00318C"/>
                </a:solidFill>
                <a:latin typeface="ＭＳ Ｐゴシック" panose="020B0600070205080204" pitchFamily="50" charset="-128"/>
                <a:ea typeface="ＭＳ Ｐゴシック" panose="020B0600070205080204" pitchFamily="50" charset="-128"/>
              </a:rPr>
              <a:t>を強化し</a:t>
            </a:r>
            <a:r>
              <a:rPr lang="ja-JP" altLang="en-US" sz="2000" dirty="0" smtClean="0">
                <a:solidFill>
                  <a:srgbClr val="00318C"/>
                </a:solidFill>
                <a:latin typeface="ＭＳ Ｐゴシック" panose="020B0600070205080204" pitchFamily="50" charset="-128"/>
                <a:ea typeface="ＭＳ Ｐゴシック" panose="020B0600070205080204" pitchFamily="50" charset="-128"/>
              </a:rPr>
              <a:t>、</a:t>
            </a:r>
            <a:endParaRPr lang="en-US" altLang="ja-JP" sz="2000" dirty="0" smtClean="0">
              <a:solidFill>
                <a:srgbClr val="00318C"/>
              </a:solidFill>
              <a:latin typeface="ＭＳ Ｐゴシック" panose="020B0600070205080204" pitchFamily="50" charset="-128"/>
              <a:ea typeface="ＭＳ Ｐゴシック" panose="020B0600070205080204" pitchFamily="50" charset="-128"/>
            </a:endParaRPr>
          </a:p>
          <a:p>
            <a:r>
              <a:rPr lang="ja-JP" altLang="en-US" sz="2000" dirty="0" smtClean="0">
                <a:solidFill>
                  <a:srgbClr val="00318C"/>
                </a:solidFill>
                <a:latin typeface="ＭＳ Ｐゴシック" panose="020B0600070205080204" pitchFamily="50" charset="-128"/>
                <a:ea typeface="ＭＳ Ｐゴシック" panose="020B0600070205080204" pitchFamily="50" charset="-128"/>
              </a:rPr>
              <a:t>各種</a:t>
            </a:r>
            <a:r>
              <a:rPr lang="ja-JP" altLang="en-US" sz="2000" dirty="0">
                <a:solidFill>
                  <a:srgbClr val="00318C"/>
                </a:solidFill>
                <a:latin typeface="ＭＳ Ｐゴシック" panose="020B0600070205080204" pitchFamily="50" charset="-128"/>
                <a:ea typeface="ＭＳ Ｐゴシック" panose="020B0600070205080204" pitchFamily="50" charset="-128"/>
              </a:rPr>
              <a:t>イニシアチブ、リソース、事業案などの情報を提供する</a:t>
            </a:r>
            <a:r>
              <a:rPr lang="ja-JP" altLang="en-US" sz="2000" dirty="0" smtClean="0">
                <a:solidFill>
                  <a:srgbClr val="00318C"/>
                </a:solidFill>
                <a:latin typeface="ＭＳ Ｐゴシック" panose="020B0600070205080204" pitchFamily="50" charset="-128"/>
                <a:ea typeface="ＭＳ Ｐゴシック" panose="020B0600070205080204" pitchFamily="50" charset="-128"/>
              </a:rPr>
              <a:t>。</a:t>
            </a:r>
            <a:endParaRPr kumimoji="1" lang="ja-JP" altLang="en-US" dirty="0"/>
          </a:p>
        </p:txBody>
      </p:sp>
    </p:spTree>
    <p:extLst>
      <p:ext uri="{BB962C8B-B14F-4D97-AF65-F5344CB8AC3E}">
        <p14:creationId xmlns:p14="http://schemas.microsoft.com/office/powerpoint/2010/main" val="107610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69369" b="4294"/>
          <a:stretch/>
        </p:blipFill>
        <p:spPr>
          <a:xfrm>
            <a:off x="0" y="0"/>
            <a:ext cx="9144000" cy="1354667"/>
          </a:xfrm>
          <a:prstGeom prst="rect">
            <a:avLst/>
          </a:prstGeom>
        </p:spPr>
      </p:pic>
      <p:sp>
        <p:nvSpPr>
          <p:cNvPr id="3" name="正方形/長方形 2"/>
          <p:cNvSpPr/>
          <p:nvPr/>
        </p:nvSpPr>
        <p:spPr>
          <a:xfrm>
            <a:off x="0" y="1"/>
            <a:ext cx="9144000" cy="135466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1734" y="284780"/>
            <a:ext cx="8477955"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a:solidFill>
                  <a:prstClr val="white"/>
                </a:solidFill>
                <a:effectLst>
                  <a:outerShdw blurRad="38100" dist="38100" dir="2700000" algn="tl">
                    <a:srgbClr val="000000">
                      <a:alpha val="43137"/>
                    </a:srgbClr>
                  </a:outerShdw>
                </a:effectLst>
                <a:latin typeface="ＭＳ Ｐゴシック"/>
              </a:rPr>
              <a:t>グローバル・アクション・</a:t>
            </a:r>
            <a:r>
              <a:rPr lang="ja-JP" altLang="en-US" sz="4000" dirty="0" smtClean="0">
                <a:solidFill>
                  <a:prstClr val="white"/>
                </a:solidFill>
                <a:effectLst>
                  <a:outerShdw blurRad="38100" dist="38100" dir="2700000" algn="tl">
                    <a:srgbClr val="000000">
                      <a:alpha val="43137"/>
                    </a:srgbClr>
                  </a:outerShdw>
                </a:effectLst>
                <a:latin typeface="ＭＳ Ｐゴシック"/>
              </a:rPr>
              <a:t>チーム</a:t>
            </a:r>
            <a:endParaRPr lang="ja-JP" altLang="en-US" sz="4000" dirty="0">
              <a:solidFill>
                <a:prstClr val="white"/>
              </a:solidFill>
              <a:effectLst>
                <a:outerShdw blurRad="38100" dist="38100" dir="2700000" algn="tl">
                  <a:srgbClr val="000000">
                    <a:alpha val="43137"/>
                  </a:srgbClr>
                </a:outerShdw>
              </a:effectLst>
              <a:latin typeface="ＭＳ Ｐゴシック"/>
            </a:endParaRPr>
          </a:p>
        </p:txBody>
      </p:sp>
      <p:grpSp>
        <p:nvGrpSpPr>
          <p:cNvPr id="15" name="Group 2"/>
          <p:cNvGrpSpPr>
            <a:grpSpLocks/>
          </p:cNvGrpSpPr>
          <p:nvPr/>
        </p:nvGrpSpPr>
        <p:grpSpPr bwMode="auto">
          <a:xfrm>
            <a:off x="668195" y="1388853"/>
            <a:ext cx="7626141" cy="5373846"/>
            <a:chOff x="277349" y="1197098"/>
            <a:chExt cx="7625518" cy="5386586"/>
          </a:xfrm>
        </p:grpSpPr>
        <p:sp>
          <p:nvSpPr>
            <p:cNvPr id="16" name="Rounded Rectangle 86">
              <a:extLst>
                <a:ext uri="{FF2B5EF4-FFF2-40B4-BE49-F238E27FC236}"/>
              </a:extLst>
            </p:cNvPr>
            <p:cNvSpPr/>
            <p:nvPr/>
          </p:nvSpPr>
          <p:spPr>
            <a:xfrm>
              <a:off x="277349" y="1197098"/>
              <a:ext cx="7605092" cy="968447"/>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New Roman" pitchFamily="18" charset="0"/>
                  <a:cs typeface="Arial" pitchFamily="34" charset="0"/>
                </a:defRPr>
              </a:lvl1pPr>
              <a:lvl2pPr marL="742950" indent="-285750">
                <a:defRPr sz="2400">
                  <a:solidFill>
                    <a:schemeClr val="tx1"/>
                  </a:solidFill>
                  <a:latin typeface="Times New Roman" pitchFamily="18" charset="0"/>
                  <a:cs typeface="Arial" pitchFamily="34" charset="0"/>
                </a:defRPr>
              </a:lvl2pPr>
              <a:lvl3pPr marL="1143000" indent="-228600">
                <a:defRPr sz="2400">
                  <a:solidFill>
                    <a:schemeClr val="tx1"/>
                  </a:solidFill>
                  <a:latin typeface="Times New Roman" pitchFamily="18" charset="0"/>
                  <a:cs typeface="Arial" pitchFamily="34" charset="0"/>
                </a:defRPr>
              </a:lvl3pPr>
              <a:lvl4pPr marL="1600200" indent="-228600">
                <a:defRPr sz="2400">
                  <a:solidFill>
                    <a:schemeClr val="tx1"/>
                  </a:solidFill>
                  <a:latin typeface="Times New Roman" pitchFamily="18" charset="0"/>
                  <a:cs typeface="Arial" pitchFamily="34" charset="0"/>
                </a:defRPr>
              </a:lvl4pPr>
              <a:lvl5pPr marL="2057400" indent="-22860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defRPr/>
              </a:pPr>
              <a:endParaRPr lang="en-US" altLang="ja-JP" sz="2500" smtClean="0">
                <a:solidFill>
                  <a:srgbClr val="FBC608"/>
                </a:solidFill>
                <a:latin typeface="Segoe UI Semibold" pitchFamily="34" charset="0"/>
                <a:ea typeface="ＭＳ Ｐゴシック" pitchFamily="50" charset="-128"/>
              </a:endParaRPr>
            </a:p>
          </p:txBody>
        </p:sp>
        <p:grpSp>
          <p:nvGrpSpPr>
            <p:cNvPr id="21" name="Group 114">
              <a:extLst>
                <a:ext uri="{FF2B5EF4-FFF2-40B4-BE49-F238E27FC236}"/>
              </a:extLst>
            </p:cNvPr>
            <p:cNvGrpSpPr/>
            <p:nvPr/>
          </p:nvGrpSpPr>
          <p:grpSpPr>
            <a:xfrm>
              <a:off x="291427" y="2602712"/>
              <a:ext cx="7607808" cy="533351"/>
              <a:chOff x="4654767" y="2655725"/>
              <a:chExt cx="2731930" cy="435170"/>
            </a:xfrm>
            <a:solidFill>
              <a:srgbClr val="1E3D7C"/>
            </a:solidFill>
          </p:grpSpPr>
          <p:sp>
            <p:nvSpPr>
              <p:cNvPr id="54" name="Rounded Rectangle 109">
                <a:extLst>
                  <a:ext uri="{FF2B5EF4-FFF2-40B4-BE49-F238E27FC236}"/>
                </a:extLst>
              </p:cNvPr>
              <p:cNvSpPr/>
              <p:nvPr/>
            </p:nvSpPr>
            <p:spPr>
              <a:xfrm>
                <a:off x="4654767" y="2655725"/>
                <a:ext cx="2731930" cy="435170"/>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schemeClr val="bg1"/>
                  </a:solidFill>
                  <a:latin typeface="Helvetica Neue Bold Condensed"/>
                  <a:ea typeface="ヒラギノ角ゴ Pro W3" pitchFamily="84" charset="-128"/>
                  <a:cs typeface="Helvetica Neue Bold Condensed"/>
                </a:endParaRPr>
              </a:p>
            </p:txBody>
          </p:sp>
          <p:sp>
            <p:nvSpPr>
              <p:cNvPr id="55" name="Rectangle 110">
                <a:extLst>
                  <a:ext uri="{FF2B5EF4-FFF2-40B4-BE49-F238E27FC236}"/>
                </a:extLst>
              </p:cNvPr>
              <p:cNvSpPr/>
              <p:nvPr/>
            </p:nvSpPr>
            <p:spPr bwMode="auto">
              <a:xfrm>
                <a:off x="5094323" y="2680691"/>
                <a:ext cx="1691210" cy="394140"/>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t"/>
              <a:lstStyle/>
              <a:p>
                <a:pPr marL="609585" indent="-609585" algn="ctr" defTabSz="914377">
                  <a:defRPr/>
                </a:pPr>
                <a:r>
                  <a:rPr lang="ja-JP" altLang="en-US" sz="1200" dirty="0" smtClean="0">
                    <a:solidFill>
                      <a:schemeClr val="bg1"/>
                    </a:solidFill>
                    <a:latin typeface="ＭＳ ゴシック" panose="020B0609070205080204" pitchFamily="49" charset="-128"/>
                    <a:ea typeface="ＭＳ ゴシック" panose="020B0609070205080204" pitchFamily="49" charset="-128"/>
                    <a:cs typeface="Helvetica Neue Bold Condensed"/>
                  </a:rPr>
                  <a:t>ＧＡＴ</a:t>
                </a:r>
                <a:endParaRPr lang="ja-JP" sz="1200" dirty="0">
                  <a:solidFill>
                    <a:schemeClr val="bg1"/>
                  </a:solidFill>
                  <a:latin typeface="ＭＳ ゴシック" panose="020B0609070205080204" pitchFamily="49" charset="-128"/>
                  <a:ea typeface="ＭＳ ゴシック" panose="020B0609070205080204" pitchFamily="49" charset="-128"/>
                  <a:cs typeface="Helvetica Neue Bold Condensed"/>
                </a:endParaRPr>
              </a:p>
              <a:p>
                <a:pPr marL="609585" indent="-609585" algn="ctr">
                  <a:defRPr/>
                </a:pPr>
                <a:r>
                  <a:rPr lang="ja-JP" altLang="en-US" sz="1200" dirty="0" smtClean="0">
                    <a:solidFill>
                      <a:schemeClr val="bg1"/>
                    </a:solidFill>
                    <a:latin typeface="ＭＳ ゴシック" panose="020B0609070205080204" pitchFamily="49" charset="-128"/>
                    <a:ea typeface="ＭＳ ゴシック" panose="020B0609070205080204" pitchFamily="49" charset="-128"/>
                    <a:cs typeface="Helvetica Neue"/>
                  </a:rPr>
                  <a:t>日本</a:t>
                </a:r>
                <a:r>
                  <a:rPr lang="ja-JP" sz="1200" dirty="0" smtClean="0">
                    <a:solidFill>
                      <a:schemeClr val="bg1"/>
                    </a:solidFill>
                    <a:latin typeface="ＭＳ ゴシック" panose="020B0609070205080204" pitchFamily="49" charset="-128"/>
                    <a:ea typeface="ＭＳ ゴシック" panose="020B0609070205080204" pitchFamily="49" charset="-128"/>
                    <a:cs typeface="Helvetica Neue"/>
                  </a:rPr>
                  <a:t>全域</a:t>
                </a:r>
                <a:r>
                  <a:rPr lang="ja-JP" sz="1200" dirty="0">
                    <a:solidFill>
                      <a:schemeClr val="bg1"/>
                    </a:solidFill>
                    <a:latin typeface="ＭＳ ゴシック" panose="020B0609070205080204" pitchFamily="49" charset="-128"/>
                    <a:ea typeface="ＭＳ ゴシック" panose="020B0609070205080204" pitchFamily="49" charset="-128"/>
                    <a:cs typeface="Helvetica Neue"/>
                  </a:rPr>
                  <a:t>リーダ</a:t>
                </a:r>
                <a:r>
                  <a:rPr lang="ja-JP" sz="1200" dirty="0">
                    <a:solidFill>
                      <a:schemeClr val="bg1"/>
                    </a:solidFill>
                    <a:latin typeface="ＭＳ Ｐゴシック" panose="020B0600070205080204" pitchFamily="50" charset="-128"/>
                    <a:ea typeface="ＭＳ Ｐゴシック" panose="020B0600070205080204" pitchFamily="50" charset="-128"/>
                    <a:cs typeface="Helvetica Neue"/>
                  </a:rPr>
                  <a:t>ー</a:t>
                </a:r>
              </a:p>
              <a:p>
                <a:pPr marL="609585" indent="-609585" algn="ctr" defTabSz="914377">
                  <a:defRPr/>
                </a:pPr>
                <a:endParaRPr lang="en-US" sz="1000" dirty="0">
                  <a:solidFill>
                    <a:schemeClr val="bg1"/>
                  </a:solidFill>
                  <a:latin typeface="ＭＳ Ｐゴシック" panose="020B0600070205080204" pitchFamily="50" charset="-128"/>
                  <a:ea typeface="ＭＳ Ｐゴシック" panose="020B0600070205080204" pitchFamily="50" charset="-128"/>
                  <a:cs typeface="Helvetica Neue Bold Condensed"/>
                </a:endParaRPr>
              </a:p>
            </p:txBody>
          </p:sp>
        </p:grpSp>
        <p:sp>
          <p:nvSpPr>
            <p:cNvPr id="22" name="Rounded Rectangle 136">
              <a:extLst>
                <a:ext uri="{FF2B5EF4-FFF2-40B4-BE49-F238E27FC236}"/>
              </a:extLst>
            </p:cNvPr>
            <p:cNvSpPr/>
            <p:nvPr/>
          </p:nvSpPr>
          <p:spPr>
            <a:xfrm>
              <a:off x="291426" y="3854545"/>
              <a:ext cx="7608266" cy="293679"/>
            </a:xfrm>
            <a:prstGeom prst="roundRect">
              <a:avLst/>
            </a:prstGeom>
            <a:solidFill>
              <a:schemeClr val="accent6">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lIns="68580" tIns="34291" rIns="68580" bIns="34291"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ja-JP" altLang="ja-JP" sz="1400" b="1" dirty="0">
                  <a:solidFill>
                    <a:srgbClr val="1E3D7C"/>
                  </a:solidFill>
                  <a:latin typeface="ＭＳ ゴシック" panose="020B0609070205080204" pitchFamily="49" charset="-128"/>
                  <a:ea typeface="ＭＳ ゴシック" panose="020B0609070205080204" pitchFamily="49" charset="-128"/>
                  <a:cs typeface="Helvetica Neue Bold Condensed"/>
                </a:rPr>
                <a:t>複合地区グローバル・アクション・チーム・ファシリテーター（協議会議長）</a:t>
              </a:r>
            </a:p>
          </p:txBody>
        </p:sp>
        <p:grpSp>
          <p:nvGrpSpPr>
            <p:cNvPr id="23" name="Group 137">
              <a:extLst>
                <a:ext uri="{FF2B5EF4-FFF2-40B4-BE49-F238E27FC236}"/>
              </a:extLst>
            </p:cNvPr>
            <p:cNvGrpSpPr/>
            <p:nvPr/>
          </p:nvGrpSpPr>
          <p:grpSpPr>
            <a:xfrm>
              <a:off x="297077" y="4227833"/>
              <a:ext cx="1799852" cy="446347"/>
              <a:chOff x="1227288" y="2053798"/>
              <a:chExt cx="2276491" cy="434474"/>
            </a:xfrm>
            <a:solidFill>
              <a:srgbClr val="1E3D7C"/>
            </a:solidFill>
          </p:grpSpPr>
          <p:sp>
            <p:nvSpPr>
              <p:cNvPr id="52" name="Rounded Rectangle 138">
                <a:extLst>
                  <a:ext uri="{FF2B5EF4-FFF2-40B4-BE49-F238E27FC236}"/>
                </a:extLst>
              </p:cNvPr>
              <p:cNvSpPr/>
              <p:nvPr/>
            </p:nvSpPr>
            <p:spPr>
              <a:xfrm>
                <a:off x="1227288" y="2053798"/>
                <a:ext cx="2276491"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schemeClr val="bg1"/>
                  </a:solidFill>
                  <a:latin typeface="Helvetica Neue Bold Condensed"/>
                  <a:ea typeface="ヒラギノ角ゴ Pro W3" pitchFamily="84" charset="-128"/>
                  <a:cs typeface="Helvetica Neue Bold Condensed"/>
                </a:endParaRPr>
              </a:p>
            </p:txBody>
          </p:sp>
          <p:sp>
            <p:nvSpPr>
              <p:cNvPr id="53" name="Rectangle 139">
                <a:extLst>
                  <a:ext uri="{FF2B5EF4-FFF2-40B4-BE49-F238E27FC236}"/>
                </a:extLst>
              </p:cNvPr>
              <p:cNvSpPr/>
              <p:nvPr/>
            </p:nvSpPr>
            <p:spPr bwMode="auto">
              <a:xfrm>
                <a:off x="1230074" y="2078710"/>
                <a:ext cx="2203815" cy="363896"/>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ja-JP" sz="1200" dirty="0">
                    <a:solidFill>
                      <a:schemeClr val="bg1"/>
                    </a:solidFill>
                    <a:latin typeface="+mj-ea"/>
                    <a:ea typeface="+mj-ea"/>
                    <a:cs typeface="Helvetica Neue Bold Condensed"/>
                  </a:rPr>
                  <a:t>GLT</a:t>
                </a:r>
              </a:p>
              <a:p>
                <a:pPr marL="609585" indent="-609585" algn="ctr">
                  <a:defRPr/>
                </a:pPr>
                <a:r>
                  <a:rPr lang="ja-JP" sz="1000" dirty="0">
                    <a:solidFill>
                      <a:schemeClr val="bg1"/>
                    </a:solidFill>
                    <a:latin typeface="+mj-ea"/>
                    <a:ea typeface="+mj-ea"/>
                    <a:cs typeface="Helvetica Neue"/>
                  </a:rPr>
                  <a:t>複合地区</a:t>
                </a:r>
                <a:r>
                  <a:rPr lang="ja-JP" sz="1000" dirty="0" smtClean="0">
                    <a:solidFill>
                      <a:schemeClr val="bg1"/>
                    </a:solidFill>
                    <a:latin typeface="+mj-ea"/>
                    <a:ea typeface="+mj-ea"/>
                    <a:cs typeface="Helvetica Neue"/>
                  </a:rPr>
                  <a:t>コーディネーター</a:t>
                </a:r>
                <a:endParaRPr lang="en-US" sz="1000" dirty="0">
                  <a:solidFill>
                    <a:schemeClr val="bg1"/>
                  </a:solidFill>
                  <a:latin typeface="+mj-ea"/>
                  <a:ea typeface="+mj-ea"/>
                  <a:cs typeface="Helvetica Neue Bold Condensed"/>
                </a:endParaRPr>
              </a:p>
            </p:txBody>
          </p:sp>
        </p:grpSp>
        <p:grpSp>
          <p:nvGrpSpPr>
            <p:cNvPr id="24" name="Group 140">
              <a:extLst>
                <a:ext uri="{FF2B5EF4-FFF2-40B4-BE49-F238E27FC236}"/>
              </a:extLst>
            </p:cNvPr>
            <p:cNvGrpSpPr/>
            <p:nvPr/>
          </p:nvGrpSpPr>
          <p:grpSpPr>
            <a:xfrm>
              <a:off x="2197462" y="4227832"/>
              <a:ext cx="1799852" cy="446348"/>
              <a:chOff x="3702675" y="2053686"/>
              <a:chExt cx="2276491" cy="434474"/>
            </a:xfrm>
            <a:solidFill>
              <a:srgbClr val="1E3D7C"/>
            </a:solidFill>
          </p:grpSpPr>
          <p:sp>
            <p:nvSpPr>
              <p:cNvPr id="50" name="Rounded Rectangle 141">
                <a:extLst>
                  <a:ext uri="{FF2B5EF4-FFF2-40B4-BE49-F238E27FC236}"/>
                </a:extLst>
              </p:cNvPr>
              <p:cNvSpPr/>
              <p:nvPr/>
            </p:nvSpPr>
            <p:spPr>
              <a:xfrm>
                <a:off x="3702675" y="2053686"/>
                <a:ext cx="2276491"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schemeClr val="bg1"/>
                  </a:solidFill>
                  <a:latin typeface="Helvetica Neue Bold Condensed"/>
                  <a:ea typeface="ヒラギノ角ゴ Pro W3" pitchFamily="84" charset="-128"/>
                  <a:cs typeface="Helvetica Neue Bold Condensed"/>
                </a:endParaRPr>
              </a:p>
            </p:txBody>
          </p:sp>
          <p:sp>
            <p:nvSpPr>
              <p:cNvPr id="51" name="Rectangle 142">
                <a:extLst>
                  <a:ext uri="{FF2B5EF4-FFF2-40B4-BE49-F238E27FC236}"/>
                </a:extLst>
              </p:cNvPr>
              <p:cNvSpPr/>
              <p:nvPr/>
            </p:nvSpPr>
            <p:spPr bwMode="auto">
              <a:xfrm>
                <a:off x="3827060" y="2059456"/>
                <a:ext cx="2089677" cy="402185"/>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ja-JP" sz="1200" dirty="0">
                    <a:solidFill>
                      <a:schemeClr val="bg1"/>
                    </a:solidFill>
                    <a:latin typeface="+mj-ea"/>
                    <a:ea typeface="+mj-ea"/>
                    <a:cs typeface="Helvetica Neue Bold Condensed"/>
                  </a:rPr>
                  <a:t>GMT</a:t>
                </a:r>
              </a:p>
              <a:p>
                <a:pPr marL="609585" indent="-609585" algn="ctr">
                  <a:defRPr/>
                </a:pPr>
                <a:r>
                  <a:rPr lang="ja-JP" sz="1000" dirty="0">
                    <a:solidFill>
                      <a:schemeClr val="bg1"/>
                    </a:solidFill>
                    <a:latin typeface="+mj-ea"/>
                    <a:ea typeface="+mj-ea"/>
                    <a:cs typeface="Helvetica Neue"/>
                  </a:rPr>
                  <a:t>複合地区</a:t>
                </a:r>
                <a:r>
                  <a:rPr lang="ja-JP" sz="1000" dirty="0" smtClean="0">
                    <a:solidFill>
                      <a:schemeClr val="bg1"/>
                    </a:solidFill>
                    <a:latin typeface="+mj-ea"/>
                    <a:ea typeface="+mj-ea"/>
                    <a:cs typeface="Helvetica Neue"/>
                  </a:rPr>
                  <a:t>コーディネーター</a:t>
                </a:r>
                <a:endParaRPr lang="en-US" sz="1000" dirty="0">
                  <a:solidFill>
                    <a:schemeClr val="bg1"/>
                  </a:solidFill>
                  <a:latin typeface="+mj-ea"/>
                  <a:ea typeface="+mj-ea"/>
                  <a:cs typeface="Helvetica Neue Bold Condensed"/>
                </a:endParaRPr>
              </a:p>
            </p:txBody>
          </p:sp>
        </p:grpSp>
        <p:sp>
          <p:nvSpPr>
            <p:cNvPr id="25" name="Rounded Rectangle 146">
              <a:extLst>
                <a:ext uri="{FF2B5EF4-FFF2-40B4-BE49-F238E27FC236}"/>
              </a:extLst>
            </p:cNvPr>
            <p:cNvSpPr/>
            <p:nvPr/>
          </p:nvSpPr>
          <p:spPr>
            <a:xfrm>
              <a:off x="291426" y="4810612"/>
              <a:ext cx="7608266" cy="292091"/>
            </a:xfrm>
            <a:prstGeom prst="roundRect">
              <a:avLst/>
            </a:prstGeom>
            <a:solidFill>
              <a:schemeClr val="accent6">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lIns="68580" tIns="34291" rIns="68580" bIns="34291"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ja-JP" altLang="ja-JP" sz="1400" b="1" dirty="0">
                  <a:solidFill>
                    <a:srgbClr val="1E3D7C"/>
                  </a:solidFill>
                  <a:latin typeface="ＭＳ ゴシック" panose="020B0609070205080204" pitchFamily="49" charset="-128"/>
                  <a:ea typeface="ＭＳ ゴシック" panose="020B0609070205080204" pitchFamily="49" charset="-128"/>
                  <a:cs typeface="Helvetica Neue Bold Condensed"/>
                </a:rPr>
                <a:t>地区グローバル・アクション・チーム・ファシリテーター（地区ガバナー）</a:t>
              </a:r>
            </a:p>
          </p:txBody>
        </p:sp>
        <p:grpSp>
          <p:nvGrpSpPr>
            <p:cNvPr id="26" name="Group 147">
              <a:extLst>
                <a:ext uri="{FF2B5EF4-FFF2-40B4-BE49-F238E27FC236}"/>
              </a:extLst>
            </p:cNvPr>
            <p:cNvGrpSpPr/>
            <p:nvPr/>
          </p:nvGrpSpPr>
          <p:grpSpPr>
            <a:xfrm>
              <a:off x="297075" y="5200840"/>
              <a:ext cx="1799853" cy="446347"/>
              <a:chOff x="1367023" y="2509942"/>
              <a:chExt cx="2276492" cy="434474"/>
            </a:xfrm>
            <a:solidFill>
              <a:srgbClr val="1E3D7C"/>
            </a:solidFill>
          </p:grpSpPr>
          <p:sp>
            <p:nvSpPr>
              <p:cNvPr id="48" name="Rounded Rectangle 148">
                <a:extLst>
                  <a:ext uri="{FF2B5EF4-FFF2-40B4-BE49-F238E27FC236}"/>
                </a:extLst>
              </p:cNvPr>
              <p:cNvSpPr/>
              <p:nvPr/>
            </p:nvSpPr>
            <p:spPr>
              <a:xfrm>
                <a:off x="1367023" y="2509942"/>
                <a:ext cx="2276492"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49" name="Rectangle 149">
                <a:extLst>
                  <a:ext uri="{FF2B5EF4-FFF2-40B4-BE49-F238E27FC236}"/>
                </a:extLst>
              </p:cNvPr>
              <p:cNvSpPr/>
              <p:nvPr/>
            </p:nvSpPr>
            <p:spPr bwMode="auto">
              <a:xfrm>
                <a:off x="1449471" y="2528817"/>
                <a:ext cx="2111596" cy="403937"/>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ja-JP" sz="1200" dirty="0">
                    <a:solidFill>
                      <a:schemeClr val="bg1"/>
                    </a:solidFill>
                    <a:latin typeface="+mj-ea"/>
                    <a:ea typeface="+mj-ea"/>
                    <a:cs typeface="Helvetica Neue Bold Condensed"/>
                  </a:rPr>
                  <a:t>GLT</a:t>
                </a:r>
              </a:p>
              <a:p>
                <a:pPr marL="609585" indent="-609585" algn="ctr">
                  <a:defRPr/>
                </a:pPr>
                <a:r>
                  <a:rPr lang="ja-JP" sz="1000" dirty="0">
                    <a:solidFill>
                      <a:schemeClr val="bg1"/>
                    </a:solidFill>
                    <a:latin typeface="+mj-ea"/>
                    <a:ea typeface="+mj-ea"/>
                    <a:cs typeface="Helvetica Neue"/>
                  </a:rPr>
                  <a:t>地区</a:t>
                </a:r>
                <a:r>
                  <a:rPr lang="ja-JP" sz="1000" dirty="0" smtClean="0">
                    <a:solidFill>
                      <a:schemeClr val="bg1"/>
                    </a:solidFill>
                    <a:latin typeface="+mj-ea"/>
                    <a:ea typeface="+mj-ea"/>
                    <a:cs typeface="Helvetica Neue"/>
                  </a:rPr>
                  <a:t>コーディネーター</a:t>
                </a:r>
                <a:endParaRPr lang="en-US" sz="1000" dirty="0">
                  <a:solidFill>
                    <a:schemeClr val="bg1"/>
                  </a:solidFill>
                  <a:latin typeface="+mj-ea"/>
                  <a:ea typeface="+mj-ea"/>
                  <a:cs typeface="Helvetica Neue Bold Condensed"/>
                </a:endParaRPr>
              </a:p>
            </p:txBody>
          </p:sp>
        </p:grpSp>
        <p:grpSp>
          <p:nvGrpSpPr>
            <p:cNvPr id="27" name="Group 150">
              <a:extLst>
                <a:ext uri="{FF2B5EF4-FFF2-40B4-BE49-F238E27FC236}"/>
              </a:extLst>
            </p:cNvPr>
            <p:cNvGrpSpPr/>
            <p:nvPr/>
          </p:nvGrpSpPr>
          <p:grpSpPr>
            <a:xfrm>
              <a:off x="2197461" y="5200842"/>
              <a:ext cx="1799853" cy="446346"/>
              <a:chOff x="3702671" y="2185022"/>
              <a:chExt cx="2276491" cy="434474"/>
            </a:xfrm>
            <a:solidFill>
              <a:srgbClr val="1E3D7C"/>
            </a:solidFill>
          </p:grpSpPr>
          <p:sp>
            <p:nvSpPr>
              <p:cNvPr id="46" name="Rounded Rectangle 151">
                <a:extLst>
                  <a:ext uri="{FF2B5EF4-FFF2-40B4-BE49-F238E27FC236}"/>
                </a:extLst>
              </p:cNvPr>
              <p:cNvSpPr/>
              <p:nvPr/>
            </p:nvSpPr>
            <p:spPr>
              <a:xfrm>
                <a:off x="3702671" y="2185022"/>
                <a:ext cx="2276491"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47" name="Rectangle 152">
                <a:extLst>
                  <a:ext uri="{FF2B5EF4-FFF2-40B4-BE49-F238E27FC236}"/>
                </a:extLst>
              </p:cNvPr>
              <p:cNvSpPr/>
              <p:nvPr/>
            </p:nvSpPr>
            <p:spPr bwMode="auto">
              <a:xfrm>
                <a:off x="3870982" y="2208750"/>
                <a:ext cx="1939868" cy="39908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ja-JP" sz="1200" dirty="0">
                    <a:solidFill>
                      <a:schemeClr val="bg1"/>
                    </a:solidFill>
                    <a:latin typeface="+mj-ea"/>
                    <a:ea typeface="+mj-ea"/>
                    <a:cs typeface="Helvetica Neue Bold Condensed"/>
                  </a:rPr>
                  <a:t>GMT</a:t>
                </a:r>
              </a:p>
              <a:p>
                <a:pPr marL="609585" indent="-609585" algn="ctr">
                  <a:defRPr/>
                </a:pPr>
                <a:r>
                  <a:rPr lang="ja-JP" sz="1000" dirty="0">
                    <a:solidFill>
                      <a:schemeClr val="bg1"/>
                    </a:solidFill>
                    <a:latin typeface="+mj-ea"/>
                    <a:ea typeface="+mj-ea"/>
                    <a:cs typeface="Helvetica Neue"/>
                  </a:rPr>
                  <a:t>地区</a:t>
                </a:r>
                <a:r>
                  <a:rPr lang="ja-JP" sz="1000" dirty="0" smtClean="0">
                    <a:solidFill>
                      <a:schemeClr val="bg1"/>
                    </a:solidFill>
                    <a:latin typeface="+mj-ea"/>
                    <a:ea typeface="+mj-ea"/>
                    <a:cs typeface="Helvetica Neue"/>
                  </a:rPr>
                  <a:t>コーディネーター</a:t>
                </a:r>
                <a:endParaRPr lang="en-US" sz="1000" dirty="0">
                  <a:solidFill>
                    <a:schemeClr val="bg1"/>
                  </a:solidFill>
                  <a:latin typeface="+mj-ea"/>
                  <a:ea typeface="+mj-ea"/>
                  <a:cs typeface="Helvetica Neue Bold Condensed"/>
                </a:endParaRPr>
              </a:p>
            </p:txBody>
          </p:sp>
        </p:grpSp>
        <p:sp>
          <p:nvSpPr>
            <p:cNvPr id="28" name="Rounded Rectangle 156">
              <a:extLst>
                <a:ext uri="{FF2B5EF4-FFF2-40B4-BE49-F238E27FC236}"/>
              </a:extLst>
            </p:cNvPr>
            <p:cNvSpPr/>
            <p:nvPr/>
          </p:nvSpPr>
          <p:spPr>
            <a:xfrm>
              <a:off x="294601" y="5749850"/>
              <a:ext cx="7608266" cy="293679"/>
            </a:xfrm>
            <a:prstGeom prst="roundRect">
              <a:avLst/>
            </a:prstGeom>
            <a:solidFill>
              <a:schemeClr val="accent6">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lIns="68580" tIns="34291" rIns="68580" bIns="34291"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ja-JP" altLang="ja-JP" sz="1400" b="1" dirty="0">
                  <a:solidFill>
                    <a:srgbClr val="1E3D7C"/>
                  </a:solidFill>
                  <a:latin typeface="ＭＳ ゴシック" panose="020B0609070205080204" pitchFamily="49" charset="-128"/>
                  <a:ea typeface="ＭＳ ゴシック" panose="020B0609070205080204" pitchFamily="49" charset="-128"/>
                  <a:cs typeface="Helvetica Neue Bold Condensed"/>
                </a:rPr>
                <a:t>クラブ・グローバル・アクション・チーム・ファシリテーター（クラブ会長）</a:t>
              </a:r>
            </a:p>
          </p:txBody>
        </p:sp>
        <p:grpSp>
          <p:nvGrpSpPr>
            <p:cNvPr id="29" name="Group 157">
              <a:extLst>
                <a:ext uri="{FF2B5EF4-FFF2-40B4-BE49-F238E27FC236}"/>
              </a:extLst>
            </p:cNvPr>
            <p:cNvGrpSpPr/>
            <p:nvPr/>
          </p:nvGrpSpPr>
          <p:grpSpPr>
            <a:xfrm>
              <a:off x="297075" y="6121894"/>
              <a:ext cx="1799853" cy="446347"/>
              <a:chOff x="1378493" y="2412999"/>
              <a:chExt cx="2276491" cy="434474"/>
            </a:xfrm>
            <a:solidFill>
              <a:srgbClr val="1E3D7C"/>
            </a:solidFill>
          </p:grpSpPr>
          <p:sp>
            <p:nvSpPr>
              <p:cNvPr id="44" name="Rounded Rectangle 158">
                <a:extLst>
                  <a:ext uri="{FF2B5EF4-FFF2-40B4-BE49-F238E27FC236}"/>
                </a:extLst>
              </p:cNvPr>
              <p:cNvSpPr/>
              <p:nvPr/>
            </p:nvSpPr>
            <p:spPr>
              <a:xfrm>
                <a:off x="1378493" y="2412999"/>
                <a:ext cx="2276491"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45" name="Rectangle 159">
                <a:extLst>
                  <a:ext uri="{FF2B5EF4-FFF2-40B4-BE49-F238E27FC236}"/>
                </a:extLst>
              </p:cNvPr>
              <p:cNvSpPr/>
              <p:nvPr/>
            </p:nvSpPr>
            <p:spPr bwMode="auto">
              <a:xfrm>
                <a:off x="1424922" y="2421371"/>
                <a:ext cx="2149266" cy="365964"/>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ja-JP" sz="1200" dirty="0">
                    <a:solidFill>
                      <a:schemeClr val="bg1"/>
                    </a:solidFill>
                    <a:latin typeface="ＭＳ Ｐゴシック" panose="020B0600070205080204" pitchFamily="50" charset="-128"/>
                    <a:ea typeface="ＭＳ Ｐゴシック" panose="020B0600070205080204" pitchFamily="50" charset="-128"/>
                    <a:cs typeface="Helvetica Neue Bold Condensed"/>
                  </a:rPr>
                  <a:t>GLT</a:t>
                </a:r>
              </a:p>
              <a:p>
                <a:pPr algn="ctr">
                  <a:defRPr/>
                </a:pPr>
                <a:r>
                  <a:rPr lang="ja-JP" sz="800" dirty="0">
                    <a:solidFill>
                      <a:schemeClr val="bg1"/>
                    </a:solidFill>
                    <a:latin typeface="ＭＳ Ｐゴシック" panose="020B0600070205080204" pitchFamily="50" charset="-128"/>
                    <a:ea typeface="ＭＳ Ｐゴシック" panose="020B0600070205080204" pitchFamily="50" charset="-128"/>
                  </a:rPr>
                  <a:t>第一副会長/指導力育成</a:t>
                </a:r>
                <a:r>
                  <a:rPr lang="ja-JP" sz="800" dirty="0" smtClean="0">
                    <a:solidFill>
                      <a:schemeClr val="bg1"/>
                    </a:solidFill>
                    <a:latin typeface="ＭＳ Ｐゴシック" panose="020B0600070205080204" pitchFamily="50" charset="-128"/>
                    <a:ea typeface="ＭＳ Ｐゴシック" panose="020B0600070205080204" pitchFamily="50" charset="-128"/>
                  </a:rPr>
                  <a:t>委員長</a:t>
                </a:r>
                <a:endParaRPr lang="en-US" sz="1050" dirty="0">
                  <a:solidFill>
                    <a:schemeClr val="bg1"/>
                  </a:solidFill>
                  <a:latin typeface="ＭＳ Ｐゴシック" panose="020B0600070205080204" pitchFamily="50" charset="-128"/>
                  <a:ea typeface="ＭＳ Ｐゴシック" panose="020B0600070205080204" pitchFamily="50" charset="-128"/>
                  <a:cs typeface="Helvetica Neue Bold Condensed"/>
                </a:endParaRPr>
              </a:p>
            </p:txBody>
          </p:sp>
        </p:grpSp>
        <p:grpSp>
          <p:nvGrpSpPr>
            <p:cNvPr id="30" name="Group 160">
              <a:extLst>
                <a:ext uri="{FF2B5EF4-FFF2-40B4-BE49-F238E27FC236}"/>
              </a:extLst>
            </p:cNvPr>
            <p:cNvGrpSpPr/>
            <p:nvPr/>
          </p:nvGrpSpPr>
          <p:grpSpPr>
            <a:xfrm>
              <a:off x="2197461" y="6121896"/>
              <a:ext cx="1799853" cy="446347"/>
              <a:chOff x="3803058" y="2413000"/>
              <a:chExt cx="2276491" cy="434474"/>
            </a:xfrm>
            <a:solidFill>
              <a:srgbClr val="1E3D7C"/>
            </a:solidFill>
          </p:grpSpPr>
          <p:sp>
            <p:nvSpPr>
              <p:cNvPr id="42" name="Rounded Rectangle 161">
                <a:extLst>
                  <a:ext uri="{FF2B5EF4-FFF2-40B4-BE49-F238E27FC236}"/>
                </a:extLst>
              </p:cNvPr>
              <p:cNvSpPr/>
              <p:nvPr/>
            </p:nvSpPr>
            <p:spPr>
              <a:xfrm>
                <a:off x="3803058" y="2413000"/>
                <a:ext cx="2276491"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43" name="Rectangle 162">
                <a:extLst>
                  <a:ext uri="{FF2B5EF4-FFF2-40B4-BE49-F238E27FC236}"/>
                </a:extLst>
              </p:cNvPr>
              <p:cNvSpPr/>
              <p:nvPr/>
            </p:nvSpPr>
            <p:spPr bwMode="auto">
              <a:xfrm>
                <a:off x="3877579" y="2418120"/>
                <a:ext cx="2127447" cy="392131"/>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ja-JP" sz="1200" dirty="0">
                    <a:solidFill>
                      <a:schemeClr val="bg1"/>
                    </a:solidFill>
                    <a:latin typeface="ＭＳ Ｐゴシック" panose="020B0600070205080204" pitchFamily="50" charset="-128"/>
                    <a:ea typeface="ＭＳ Ｐゴシック" panose="020B0600070205080204" pitchFamily="50" charset="-128"/>
                    <a:cs typeface="Helvetica Neue Bold Condensed"/>
                  </a:rPr>
                  <a:t>GMT</a:t>
                </a:r>
              </a:p>
              <a:p>
                <a:pPr marL="609585" indent="-609585" algn="ctr">
                  <a:defRPr/>
                </a:pPr>
                <a:r>
                  <a:rPr lang="ja-JP" sz="1050" dirty="0">
                    <a:solidFill>
                      <a:schemeClr val="bg1"/>
                    </a:solidFill>
                    <a:latin typeface="ＭＳ Ｐゴシック" panose="020B0600070205080204" pitchFamily="50" charset="-128"/>
                    <a:ea typeface="ＭＳ Ｐゴシック" panose="020B0600070205080204" pitchFamily="50" charset="-128"/>
                    <a:cs typeface="Helvetica Neue"/>
                  </a:rPr>
                  <a:t>会員</a:t>
                </a:r>
                <a:r>
                  <a:rPr lang="ja-JP" sz="1050" dirty="0" smtClean="0">
                    <a:solidFill>
                      <a:schemeClr val="bg1"/>
                    </a:solidFill>
                    <a:latin typeface="ＭＳ Ｐゴシック" panose="020B0600070205080204" pitchFamily="50" charset="-128"/>
                    <a:ea typeface="ＭＳ Ｐゴシック" panose="020B0600070205080204" pitchFamily="50" charset="-128"/>
                    <a:cs typeface="Helvetica Neue"/>
                  </a:rPr>
                  <a:t>委員長</a:t>
                </a:r>
                <a:endParaRPr lang="en-US" sz="1050" dirty="0">
                  <a:solidFill>
                    <a:schemeClr val="bg1"/>
                  </a:solidFill>
                  <a:latin typeface="ＭＳ Ｐゴシック" panose="020B0600070205080204" pitchFamily="50" charset="-128"/>
                  <a:ea typeface="ＭＳ Ｐゴシック" panose="020B0600070205080204" pitchFamily="50" charset="-128"/>
                  <a:cs typeface="Helvetica Neue Bold Condensed"/>
                </a:endParaRPr>
              </a:p>
            </p:txBody>
          </p:sp>
        </p:grpSp>
        <p:grpSp>
          <p:nvGrpSpPr>
            <p:cNvPr id="31" name="Group 81">
              <a:extLst>
                <a:ext uri="{FF2B5EF4-FFF2-40B4-BE49-F238E27FC236}"/>
              </a:extLst>
            </p:cNvPr>
            <p:cNvGrpSpPr/>
            <p:nvPr/>
          </p:nvGrpSpPr>
          <p:grpSpPr>
            <a:xfrm>
              <a:off x="291426" y="3234885"/>
              <a:ext cx="7607807" cy="502582"/>
              <a:chOff x="4651528" y="2594759"/>
              <a:chExt cx="2731872" cy="489213"/>
            </a:xfrm>
            <a:solidFill>
              <a:srgbClr val="1E3D7C"/>
            </a:solidFill>
          </p:grpSpPr>
          <p:sp>
            <p:nvSpPr>
              <p:cNvPr id="40" name="Rounded Rectangle 82">
                <a:extLst>
                  <a:ext uri="{FF2B5EF4-FFF2-40B4-BE49-F238E27FC236}"/>
                </a:extLst>
              </p:cNvPr>
              <p:cNvSpPr/>
              <p:nvPr/>
            </p:nvSpPr>
            <p:spPr>
              <a:xfrm>
                <a:off x="4651528" y="2594759"/>
                <a:ext cx="2731872" cy="489213"/>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schemeClr val="bg1"/>
                  </a:solidFill>
                  <a:latin typeface="Helvetica Neue Bold Condensed"/>
                  <a:ea typeface="ヒラギノ角ゴ Pro W3" pitchFamily="84" charset="-128"/>
                  <a:cs typeface="Helvetica Neue Bold Condensed"/>
                </a:endParaRPr>
              </a:p>
            </p:txBody>
          </p:sp>
          <p:sp>
            <p:nvSpPr>
              <p:cNvPr id="41" name="Rectangle 83">
                <a:extLst>
                  <a:ext uri="{FF2B5EF4-FFF2-40B4-BE49-F238E27FC236}"/>
                </a:extLst>
              </p:cNvPr>
              <p:cNvSpPr/>
              <p:nvPr/>
            </p:nvSpPr>
            <p:spPr bwMode="auto">
              <a:xfrm>
                <a:off x="5430239" y="2613759"/>
                <a:ext cx="1012847" cy="386248"/>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defTabSz="914377">
                  <a:defRPr/>
                </a:pPr>
                <a:r>
                  <a:rPr lang="ja-JP" altLang="en-US" sz="1200" dirty="0" smtClean="0">
                    <a:solidFill>
                      <a:schemeClr val="bg1"/>
                    </a:solidFill>
                    <a:latin typeface="ＭＳ ゴシック" panose="020B0609070205080204" pitchFamily="49" charset="-128"/>
                    <a:ea typeface="ＭＳ ゴシック" panose="020B0609070205080204" pitchFamily="49" charset="-128"/>
                    <a:cs typeface="Helvetica Neue Bold Condensed"/>
                  </a:rPr>
                  <a:t>ＧＡＴ</a:t>
                </a:r>
                <a:r>
                  <a:rPr lang="ja-JP" sz="1200" dirty="0" smtClean="0">
                    <a:solidFill>
                      <a:schemeClr val="bg1"/>
                    </a:solidFill>
                    <a:latin typeface="ＭＳ ゴシック" panose="020B0609070205080204" pitchFamily="49" charset="-128"/>
                    <a:ea typeface="ＭＳ ゴシック" panose="020B0609070205080204" pitchFamily="49" charset="-128"/>
                    <a:cs typeface="Helvetica Neue Bold Condensed"/>
                  </a:rPr>
                  <a:t> </a:t>
                </a:r>
                <a:endParaRPr lang="ja-JP" sz="1200" dirty="0">
                  <a:solidFill>
                    <a:schemeClr val="bg1"/>
                  </a:solidFill>
                  <a:latin typeface="ＭＳ ゴシック" panose="020B0609070205080204" pitchFamily="49" charset="-128"/>
                  <a:ea typeface="ＭＳ ゴシック" panose="020B0609070205080204" pitchFamily="49" charset="-128"/>
                  <a:cs typeface="Helvetica Neue Bold Condensed"/>
                </a:endParaRPr>
              </a:p>
              <a:p>
                <a:pPr marL="609585" indent="-609585" algn="ctr">
                  <a:defRPr/>
                </a:pPr>
                <a:r>
                  <a:rPr lang="ja-JP" sz="1200" dirty="0">
                    <a:solidFill>
                      <a:schemeClr val="bg1"/>
                    </a:solidFill>
                    <a:latin typeface="ＭＳ ゴシック" panose="020B0609070205080204" pitchFamily="49" charset="-128"/>
                    <a:ea typeface="ＭＳ ゴシック" panose="020B0609070205080204" pitchFamily="49" charset="-128"/>
                    <a:cs typeface="Helvetica Neue"/>
                  </a:rPr>
                  <a:t>エリアリーダー</a:t>
                </a:r>
              </a:p>
              <a:p>
                <a:pPr marL="609585" indent="-609585" algn="ctr" defTabSz="914377">
                  <a:defRPr/>
                </a:pPr>
                <a:endParaRPr lang="en-US" sz="1000" dirty="0">
                  <a:solidFill>
                    <a:schemeClr val="bg1"/>
                  </a:solidFill>
                  <a:latin typeface="ＭＳ ゴシック" panose="020B0609070205080204" pitchFamily="49" charset="-128"/>
                  <a:ea typeface="ＭＳ ゴシック" panose="020B0609070205080204" pitchFamily="49" charset="-128"/>
                  <a:cs typeface="Helvetica Neue Bold Condensed"/>
                </a:endParaRPr>
              </a:p>
            </p:txBody>
          </p:sp>
        </p:grpSp>
        <p:grpSp>
          <p:nvGrpSpPr>
            <p:cNvPr id="32" name="Group 99">
              <a:extLst>
                <a:ext uri="{FF2B5EF4-FFF2-40B4-BE49-F238E27FC236}"/>
              </a:extLst>
            </p:cNvPr>
            <p:cNvGrpSpPr/>
            <p:nvPr/>
          </p:nvGrpSpPr>
          <p:grpSpPr>
            <a:xfrm>
              <a:off x="4099405" y="6137337"/>
              <a:ext cx="1799852" cy="446347"/>
              <a:chOff x="6208658" y="2413000"/>
              <a:chExt cx="2086943" cy="434474"/>
            </a:xfrm>
            <a:solidFill>
              <a:srgbClr val="1E3D7C"/>
            </a:solidFill>
          </p:grpSpPr>
          <p:sp>
            <p:nvSpPr>
              <p:cNvPr id="38" name="Rounded Rectangle 100">
                <a:extLst>
                  <a:ext uri="{FF2B5EF4-FFF2-40B4-BE49-F238E27FC236}"/>
                </a:extLst>
              </p:cNvPr>
              <p:cNvSpPr/>
              <p:nvPr/>
            </p:nvSpPr>
            <p:spPr>
              <a:xfrm>
                <a:off x="6208658" y="2413000"/>
                <a:ext cx="2086943" cy="434474"/>
              </a:xfrm>
              <a:prstGeom prst="roundRect">
                <a:avLst/>
              </a:prstGeom>
              <a:grp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39" name="Rectangle 101">
                <a:extLst>
                  <a:ext uri="{FF2B5EF4-FFF2-40B4-BE49-F238E27FC236}"/>
                </a:extLst>
              </p:cNvPr>
              <p:cNvSpPr/>
              <p:nvPr/>
            </p:nvSpPr>
            <p:spPr bwMode="auto">
              <a:xfrm>
                <a:off x="6421338" y="2422424"/>
                <a:ext cx="1661584" cy="374949"/>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ja-JP" sz="1200" dirty="0">
                    <a:solidFill>
                      <a:schemeClr val="bg1"/>
                    </a:solidFill>
                    <a:latin typeface="ＭＳ Ｐゴシック" panose="020B0600070205080204" pitchFamily="50" charset="-128"/>
                    <a:ea typeface="ＭＳ Ｐゴシック" panose="020B0600070205080204" pitchFamily="50" charset="-128"/>
                    <a:cs typeface="Helvetica Neue Bold Condensed"/>
                  </a:rPr>
                  <a:t>GST</a:t>
                </a:r>
              </a:p>
              <a:p>
                <a:pPr marL="609585" indent="-609585" algn="ctr">
                  <a:defRPr/>
                </a:pPr>
                <a:r>
                  <a:rPr lang="ja-JP" sz="1050" dirty="0">
                    <a:solidFill>
                      <a:schemeClr val="bg1"/>
                    </a:solidFill>
                    <a:latin typeface="ＭＳ Ｐゴシック" panose="020B0600070205080204" pitchFamily="50" charset="-128"/>
                    <a:ea typeface="ＭＳ Ｐゴシック" panose="020B0600070205080204" pitchFamily="50" charset="-128"/>
                    <a:cs typeface="Helvetica Neue"/>
                  </a:rPr>
                  <a:t>奉仕</a:t>
                </a:r>
                <a:r>
                  <a:rPr lang="ja-JP" sz="1050" dirty="0" smtClean="0">
                    <a:solidFill>
                      <a:schemeClr val="bg1"/>
                    </a:solidFill>
                    <a:latin typeface="ＭＳ Ｐゴシック" panose="020B0600070205080204" pitchFamily="50" charset="-128"/>
                    <a:ea typeface="ＭＳ Ｐゴシック" panose="020B0600070205080204" pitchFamily="50" charset="-128"/>
                    <a:cs typeface="Helvetica Neue"/>
                  </a:rPr>
                  <a:t>委員長</a:t>
                </a:r>
                <a:endParaRPr lang="en-US" sz="1050" dirty="0">
                  <a:solidFill>
                    <a:schemeClr val="bg1"/>
                  </a:solidFill>
                  <a:latin typeface="ＭＳ Ｐゴシック" panose="020B0600070205080204" pitchFamily="50" charset="-128"/>
                  <a:ea typeface="ＭＳ Ｐゴシック" panose="020B0600070205080204" pitchFamily="50" charset="-128"/>
                  <a:cs typeface="Helvetica Neue Bold Condensed"/>
                </a:endParaRPr>
              </a:p>
            </p:txBody>
          </p:sp>
        </p:grpSp>
        <p:sp>
          <p:nvSpPr>
            <p:cNvPr id="33" name="Rounded Rectangle 46">
              <a:extLst>
                <a:ext uri="{FF2B5EF4-FFF2-40B4-BE49-F238E27FC236}"/>
              </a:extLst>
            </p:cNvPr>
            <p:cNvSpPr/>
            <p:nvPr/>
          </p:nvSpPr>
          <p:spPr bwMode="auto">
            <a:xfrm>
              <a:off x="291426" y="2255392"/>
              <a:ext cx="7608266" cy="298441"/>
            </a:xfrm>
            <a:prstGeom prst="round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ja-JP" altLang="ja-JP" sz="1300" b="1" dirty="0">
                  <a:solidFill>
                    <a:srgbClr val="1E3D7C"/>
                  </a:solidFill>
                  <a:latin typeface="ＭＳ ゴシック" panose="020B0609070205080204" pitchFamily="49" charset="-128"/>
                  <a:ea typeface="ＭＳ ゴシック" panose="020B0609070205080204" pitchFamily="49" charset="-128"/>
                  <a:cs typeface="Helvetica Neue Bold Condensed"/>
                </a:rPr>
                <a:t>グローバル・アクション・チーム委員長</a:t>
              </a:r>
            </a:p>
          </p:txBody>
        </p:sp>
        <p:sp>
          <p:nvSpPr>
            <p:cNvPr id="34" name="Rounded Rectangle 47">
              <a:extLst>
                <a:ext uri="{FF2B5EF4-FFF2-40B4-BE49-F238E27FC236}"/>
              </a:extLst>
            </p:cNvPr>
            <p:cNvSpPr/>
            <p:nvPr/>
          </p:nvSpPr>
          <p:spPr>
            <a:xfrm>
              <a:off x="4099363" y="5200984"/>
              <a:ext cx="1799853" cy="446074"/>
            </a:xfrm>
            <a:prstGeom prst="roundRect">
              <a:avLst/>
            </a:prstGeom>
            <a:solidFill>
              <a:srgbClr val="1E3D7C"/>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35" name="Rounded Rectangle 48">
              <a:extLst>
                <a:ext uri="{FF2B5EF4-FFF2-40B4-BE49-F238E27FC236}"/>
              </a:extLst>
            </p:cNvPr>
            <p:cNvSpPr/>
            <p:nvPr/>
          </p:nvSpPr>
          <p:spPr>
            <a:xfrm>
              <a:off x="4099363" y="4227969"/>
              <a:ext cx="1799853" cy="446074"/>
            </a:xfrm>
            <a:prstGeom prst="roundRect">
              <a:avLst/>
            </a:prstGeom>
            <a:solidFill>
              <a:srgbClr val="1E3D7C"/>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36" name="Rectangle 49">
              <a:extLst>
                <a:ext uri="{FF2B5EF4-FFF2-40B4-BE49-F238E27FC236}"/>
              </a:extLst>
            </p:cNvPr>
            <p:cNvSpPr/>
            <p:nvPr/>
          </p:nvSpPr>
          <p:spPr bwMode="auto">
            <a:xfrm>
              <a:off x="4172970" y="4233174"/>
              <a:ext cx="1652640" cy="414347"/>
            </a:xfrm>
            <a:prstGeom prst="rect">
              <a:avLst/>
            </a:prstGeom>
            <a:solidFill>
              <a:srgbClr val="1E3D7C"/>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lvl1pPr marL="608013" indent="-608013" defTabSz="912813">
                <a:defRPr sz="2400">
                  <a:solidFill>
                    <a:schemeClr val="tx1"/>
                  </a:solidFill>
                  <a:latin typeface="Times New Roman" panose="02020603050405020304" pitchFamily="18" charset="0"/>
                  <a:cs typeface="Arial" panose="020B0604020202020204" pitchFamily="34" charset="0"/>
                </a:defRPr>
              </a:lvl1pPr>
              <a:lvl2pPr marL="742950" indent="-285750" defTabSz="912813">
                <a:defRPr sz="2400">
                  <a:solidFill>
                    <a:schemeClr val="tx1"/>
                  </a:solidFill>
                  <a:latin typeface="Times New Roman" panose="02020603050405020304" pitchFamily="18" charset="0"/>
                  <a:cs typeface="Arial" panose="020B0604020202020204" pitchFamily="34" charset="0"/>
                </a:defRPr>
              </a:lvl2pPr>
              <a:lvl3pPr marL="1143000" indent="-228600" defTabSz="912813">
                <a:defRPr sz="2400">
                  <a:solidFill>
                    <a:schemeClr val="tx1"/>
                  </a:solidFill>
                  <a:latin typeface="Times New Roman" panose="02020603050405020304" pitchFamily="18" charset="0"/>
                  <a:cs typeface="Arial" panose="020B0604020202020204" pitchFamily="34" charset="0"/>
                </a:defRPr>
              </a:lvl3pPr>
              <a:lvl4pPr marL="1600200" indent="-228600" defTabSz="912813">
                <a:defRPr sz="2400">
                  <a:solidFill>
                    <a:schemeClr val="tx1"/>
                  </a:solidFill>
                  <a:latin typeface="Times New Roman" panose="02020603050405020304" pitchFamily="18" charset="0"/>
                  <a:cs typeface="Arial" panose="020B0604020202020204" pitchFamily="34" charset="0"/>
                </a:defRPr>
              </a:lvl4pPr>
              <a:lvl5pPr marL="2057400" indent="-228600" defTabSz="912813">
                <a:defRPr sz="24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ja-JP" altLang="ja-JP" sz="1200" dirty="0">
                  <a:solidFill>
                    <a:schemeClr val="bg1"/>
                  </a:solidFill>
                  <a:latin typeface="+mj-ea"/>
                  <a:ea typeface="+mj-ea"/>
                  <a:cs typeface="Helvetica Neue Bold Condensed"/>
                </a:rPr>
                <a:t>GST</a:t>
              </a:r>
            </a:p>
            <a:p>
              <a:pPr algn="ctr">
                <a:defRPr/>
              </a:pPr>
              <a:r>
                <a:rPr lang="ja-JP" altLang="ja-JP" sz="1000" dirty="0">
                  <a:solidFill>
                    <a:schemeClr val="bg1"/>
                  </a:solidFill>
                  <a:latin typeface="+mj-ea"/>
                  <a:ea typeface="+mj-ea"/>
                  <a:cs typeface="Helvetica Neue"/>
                </a:rPr>
                <a:t>複合地区</a:t>
              </a:r>
              <a:r>
                <a:rPr lang="ja-JP" altLang="ja-JP" sz="1000" dirty="0" smtClean="0">
                  <a:solidFill>
                    <a:schemeClr val="bg1"/>
                  </a:solidFill>
                  <a:latin typeface="+mj-ea"/>
                  <a:ea typeface="+mj-ea"/>
                  <a:cs typeface="Helvetica Neue"/>
                </a:rPr>
                <a:t>コーディネーター</a:t>
              </a:r>
              <a:endParaRPr lang="ja-JP" altLang="ja-JP" sz="1000" dirty="0">
                <a:solidFill>
                  <a:schemeClr val="bg1"/>
                </a:solidFill>
                <a:latin typeface="+mj-ea"/>
                <a:ea typeface="+mj-ea"/>
                <a:cs typeface="Helvetica Neue"/>
              </a:endParaRPr>
            </a:p>
          </p:txBody>
        </p:sp>
        <p:sp>
          <p:nvSpPr>
            <p:cNvPr id="37" name="Rectangle 50">
              <a:extLst>
                <a:ext uri="{FF2B5EF4-FFF2-40B4-BE49-F238E27FC236}"/>
              </a:extLst>
            </p:cNvPr>
            <p:cNvSpPr/>
            <p:nvPr/>
          </p:nvSpPr>
          <p:spPr bwMode="auto">
            <a:xfrm>
              <a:off x="4211363" y="5221706"/>
              <a:ext cx="1575854" cy="401288"/>
            </a:xfrm>
            <a:prstGeom prst="rect">
              <a:avLst/>
            </a:prstGeom>
            <a:solidFill>
              <a:srgbClr val="1E3D7C"/>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lvl1pPr marL="608013" indent="-608013" defTabSz="912813">
                <a:defRPr sz="2400">
                  <a:solidFill>
                    <a:schemeClr val="tx1"/>
                  </a:solidFill>
                  <a:latin typeface="Times New Roman" panose="02020603050405020304" pitchFamily="18" charset="0"/>
                  <a:cs typeface="Arial" panose="020B0604020202020204" pitchFamily="34" charset="0"/>
                </a:defRPr>
              </a:lvl1pPr>
              <a:lvl2pPr marL="742950" indent="-285750" defTabSz="912813">
                <a:defRPr sz="2400">
                  <a:solidFill>
                    <a:schemeClr val="tx1"/>
                  </a:solidFill>
                  <a:latin typeface="Times New Roman" panose="02020603050405020304" pitchFamily="18" charset="0"/>
                  <a:cs typeface="Arial" panose="020B0604020202020204" pitchFamily="34" charset="0"/>
                </a:defRPr>
              </a:lvl2pPr>
              <a:lvl3pPr marL="1143000" indent="-228600" defTabSz="912813">
                <a:defRPr sz="2400">
                  <a:solidFill>
                    <a:schemeClr val="tx1"/>
                  </a:solidFill>
                  <a:latin typeface="Times New Roman" panose="02020603050405020304" pitchFamily="18" charset="0"/>
                  <a:cs typeface="Arial" panose="020B0604020202020204" pitchFamily="34" charset="0"/>
                </a:defRPr>
              </a:lvl3pPr>
              <a:lvl4pPr marL="1600200" indent="-228600" defTabSz="912813">
                <a:defRPr sz="2400">
                  <a:solidFill>
                    <a:schemeClr val="tx1"/>
                  </a:solidFill>
                  <a:latin typeface="Times New Roman" panose="02020603050405020304" pitchFamily="18" charset="0"/>
                  <a:cs typeface="Arial" panose="020B0604020202020204" pitchFamily="34" charset="0"/>
                </a:defRPr>
              </a:lvl4pPr>
              <a:lvl5pPr marL="2057400" indent="-228600" defTabSz="912813">
                <a:defRPr sz="24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ja-JP" altLang="ja-JP" sz="1200" dirty="0">
                  <a:solidFill>
                    <a:schemeClr val="bg1"/>
                  </a:solidFill>
                  <a:latin typeface="+mj-ea"/>
                  <a:ea typeface="+mj-ea"/>
                  <a:cs typeface="Helvetica Neue Bold Condensed"/>
                </a:rPr>
                <a:t>GST</a:t>
              </a:r>
            </a:p>
            <a:p>
              <a:pPr algn="ctr">
                <a:defRPr/>
              </a:pPr>
              <a:r>
                <a:rPr lang="ja-JP" altLang="ja-JP" sz="1000" dirty="0">
                  <a:solidFill>
                    <a:schemeClr val="bg1"/>
                  </a:solidFill>
                  <a:latin typeface="+mj-ea"/>
                  <a:ea typeface="+mj-ea"/>
                  <a:cs typeface="Helvetica Neue"/>
                </a:rPr>
                <a:t>地区</a:t>
              </a:r>
              <a:r>
                <a:rPr lang="ja-JP" altLang="ja-JP" sz="1000" dirty="0" smtClean="0">
                  <a:solidFill>
                    <a:schemeClr val="bg1"/>
                  </a:solidFill>
                  <a:latin typeface="+mj-ea"/>
                  <a:ea typeface="+mj-ea"/>
                  <a:cs typeface="Helvetica Neue"/>
                </a:rPr>
                <a:t>コーディネーター</a:t>
              </a:r>
              <a:endParaRPr lang="en-US" altLang="ja-JP" sz="1000" dirty="0">
                <a:solidFill>
                  <a:schemeClr val="bg1"/>
                </a:solidFill>
                <a:latin typeface="+mj-ea"/>
                <a:ea typeface="+mj-ea"/>
                <a:cs typeface="Helvetica Neue Bold Condensed"/>
              </a:endParaRPr>
            </a:p>
          </p:txBody>
        </p:sp>
      </p:grpSp>
      <p:sp>
        <p:nvSpPr>
          <p:cNvPr id="56" name="Rectangle 5">
            <a:extLst>
              <a:ext uri="{FF2B5EF4-FFF2-40B4-BE49-F238E27FC236}"/>
            </a:extLst>
          </p:cNvPr>
          <p:cNvSpPr/>
          <p:nvPr/>
        </p:nvSpPr>
        <p:spPr bwMode="auto">
          <a:xfrm>
            <a:off x="2820596" y="1492370"/>
            <a:ext cx="3223419" cy="806704"/>
          </a:xfrm>
          <a:prstGeom prst="rect">
            <a:avLst/>
          </a:prstGeom>
          <a:no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lIns="121920" tIns="60960" rIns="121920" bIns="60960"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ja-JP" altLang="ja-JP" sz="1600" b="1" u="sng" dirty="0">
                <a:solidFill>
                  <a:srgbClr val="1E3D7C"/>
                </a:solidFill>
                <a:latin typeface="ＭＳ ゴシック" panose="020B0609070205080204" pitchFamily="49" charset="-128"/>
                <a:ea typeface="ＭＳ ゴシック" panose="020B0609070205080204" pitchFamily="49" charset="-128"/>
                <a:cs typeface="Helvetica Neue Bold Condensed"/>
              </a:rPr>
              <a:t>アンバサダー</a:t>
            </a:r>
          </a:p>
          <a:p>
            <a:pPr algn="ctr">
              <a:defRPr/>
            </a:pPr>
            <a:r>
              <a:rPr lang="ja-JP" altLang="ja-JP" sz="1000" dirty="0">
                <a:solidFill>
                  <a:srgbClr val="1E3D7C"/>
                </a:solidFill>
                <a:latin typeface="ＭＳ ゴシック" panose="020B0609070205080204" pitchFamily="49" charset="-128"/>
                <a:ea typeface="ＭＳ ゴシック" panose="020B0609070205080204" pitchFamily="49" charset="-128"/>
                <a:cs typeface="Helvetica Neue Bold Condensed"/>
              </a:rPr>
              <a:t>元国際会長</a:t>
            </a:r>
          </a:p>
          <a:p>
            <a:pPr algn="ctr">
              <a:defRPr/>
            </a:pPr>
            <a:r>
              <a:rPr lang="ja-JP" altLang="ja-JP" sz="1000" dirty="0">
                <a:solidFill>
                  <a:srgbClr val="1E3D7C"/>
                </a:solidFill>
                <a:latin typeface="ＭＳ ゴシック" panose="020B0609070205080204" pitchFamily="49" charset="-128"/>
                <a:ea typeface="ＭＳ ゴシック" panose="020B0609070205080204" pitchFamily="49" charset="-128"/>
                <a:cs typeface="Helvetica Neue Bold Condensed"/>
              </a:rPr>
              <a:t>国際理事会</a:t>
            </a:r>
          </a:p>
          <a:p>
            <a:pPr algn="ctr">
              <a:defRPr/>
            </a:pPr>
            <a:r>
              <a:rPr lang="ja-JP" altLang="ja-JP" sz="1000" dirty="0">
                <a:solidFill>
                  <a:srgbClr val="1E3D7C"/>
                </a:solidFill>
                <a:latin typeface="ＭＳ ゴシック" panose="020B0609070205080204" pitchFamily="49" charset="-128"/>
                <a:ea typeface="ＭＳ ゴシック" panose="020B0609070205080204" pitchFamily="49" charset="-128"/>
                <a:cs typeface="Helvetica Neue Bold Condensed"/>
              </a:rPr>
              <a:t>元国際理事</a:t>
            </a:r>
          </a:p>
          <a:p>
            <a:pPr algn="ctr">
              <a:defRPr/>
            </a:pPr>
            <a:r>
              <a:rPr lang="ja-JP" altLang="ja-JP" sz="1000" dirty="0">
                <a:solidFill>
                  <a:srgbClr val="1E3D7C"/>
                </a:solidFill>
                <a:latin typeface="ＭＳ ゴシック" panose="020B0609070205080204" pitchFamily="49" charset="-128"/>
                <a:ea typeface="ＭＳ ゴシック" panose="020B0609070205080204" pitchFamily="49" charset="-128"/>
                <a:cs typeface="Helvetica Neue Bold Condensed"/>
              </a:rPr>
              <a:t>元地区ガバナー</a:t>
            </a:r>
            <a:r>
              <a:rPr lang="ja-JP" altLang="ja-JP" sz="1000" dirty="0">
                <a:solidFill>
                  <a:srgbClr val="1E3D7C"/>
                </a:solidFill>
                <a:latin typeface="ＭＳ Ｐゴシック" panose="020B0600070205080204" pitchFamily="50" charset="-128"/>
                <a:ea typeface="ＭＳ Ｐゴシック" panose="020B0600070205080204" pitchFamily="50" charset="-128"/>
                <a:cs typeface="Helvetica Neue Bold Condensed"/>
              </a:rPr>
              <a:t> </a:t>
            </a:r>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15" y="1354348"/>
            <a:ext cx="1039364" cy="1039364"/>
          </a:xfrm>
          <a:prstGeom prst="rect">
            <a:avLst/>
          </a:prstGeom>
        </p:spPr>
      </p:pic>
      <p:sp>
        <p:nvSpPr>
          <p:cNvPr id="58" name="Rounded Rectangle 100">
            <a:extLst>
              <a:ext uri="{FF2B5EF4-FFF2-40B4-BE49-F238E27FC236}"/>
            </a:extLst>
          </p:cNvPr>
          <p:cNvSpPr/>
          <p:nvPr/>
        </p:nvSpPr>
        <p:spPr bwMode="auto">
          <a:xfrm>
            <a:off x="6445773" y="6323166"/>
            <a:ext cx="1799999" cy="445291"/>
          </a:xfrm>
          <a:prstGeom prst="roundRect">
            <a:avLst/>
          </a:prstGeom>
          <a:solidFill>
            <a:srgbClr val="1E3D7C"/>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59" name="Rectangle 101">
            <a:extLst>
              <a:ext uri="{FF2B5EF4-FFF2-40B4-BE49-F238E27FC236}"/>
            </a:extLst>
          </p:cNvPr>
          <p:cNvSpPr/>
          <p:nvPr/>
        </p:nvSpPr>
        <p:spPr bwMode="auto">
          <a:xfrm>
            <a:off x="6562840" y="6332825"/>
            <a:ext cx="1565865" cy="384284"/>
          </a:xfrm>
          <a:prstGeom prst="rect">
            <a:avLst/>
          </a:prstGeom>
          <a:solidFill>
            <a:srgbClr val="1E3D7C"/>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p>
            <a:pPr marL="609585" indent="-609585" algn="ctr" defTabSz="914377">
              <a:defRPr/>
            </a:pPr>
            <a:r>
              <a:rPr lang="en-US" altLang="ja-JP" sz="1200" dirty="0" smtClean="0">
                <a:solidFill>
                  <a:schemeClr val="bg1"/>
                </a:solidFill>
                <a:latin typeface="ＭＳ Ｐゴシック" panose="020B0600070205080204" pitchFamily="50" charset="-128"/>
                <a:ea typeface="ＭＳ Ｐゴシック" panose="020B0600070205080204" pitchFamily="50" charset="-128"/>
                <a:cs typeface="Helvetica Neue Bold Condensed"/>
              </a:rPr>
              <a:t>FWT</a:t>
            </a:r>
            <a:endParaRPr lang="ja-JP" sz="1200" dirty="0">
              <a:solidFill>
                <a:schemeClr val="bg1"/>
              </a:solidFill>
              <a:latin typeface="ＭＳ Ｐゴシック" panose="020B0600070205080204" pitchFamily="50" charset="-128"/>
              <a:ea typeface="ＭＳ Ｐゴシック" panose="020B0600070205080204" pitchFamily="50" charset="-128"/>
              <a:cs typeface="Helvetica Neue Bold Condensed"/>
            </a:endParaRPr>
          </a:p>
          <a:p>
            <a:pPr marL="609585" indent="-609585" algn="ctr">
              <a:defRPr/>
            </a:pPr>
            <a:r>
              <a:rPr lang="ja-JP" altLang="en-US" sz="1050" dirty="0" smtClean="0">
                <a:solidFill>
                  <a:schemeClr val="bg1"/>
                </a:solidFill>
                <a:latin typeface="ＭＳ Ｐゴシック" panose="020B0600070205080204" pitchFamily="50" charset="-128"/>
                <a:ea typeface="ＭＳ Ｐゴシック" panose="020B0600070205080204" pitchFamily="50" charset="-128"/>
                <a:cs typeface="Helvetica Neue"/>
              </a:rPr>
              <a:t>クラブコーディネーター</a:t>
            </a:r>
            <a:endParaRPr lang="en-US" sz="1050" dirty="0">
              <a:solidFill>
                <a:schemeClr val="bg1"/>
              </a:solidFill>
              <a:latin typeface="ＭＳ Ｐゴシック" panose="020B0600070205080204" pitchFamily="50" charset="-128"/>
              <a:ea typeface="ＭＳ Ｐゴシック" panose="020B0600070205080204" pitchFamily="50" charset="-128"/>
              <a:cs typeface="Helvetica Neue Bold Condensed"/>
            </a:endParaRPr>
          </a:p>
        </p:txBody>
      </p:sp>
      <p:sp>
        <p:nvSpPr>
          <p:cNvPr id="60" name="Rounded Rectangle 47">
            <a:extLst>
              <a:ext uri="{FF2B5EF4-FFF2-40B4-BE49-F238E27FC236}"/>
            </a:extLst>
          </p:cNvPr>
          <p:cNvSpPr/>
          <p:nvPr/>
        </p:nvSpPr>
        <p:spPr bwMode="auto">
          <a:xfrm>
            <a:off x="6445772" y="5389027"/>
            <a:ext cx="1800000" cy="445019"/>
          </a:xfrm>
          <a:prstGeom prst="roundRect">
            <a:avLst/>
          </a:prstGeom>
          <a:solidFill>
            <a:srgbClr val="1E3D7C"/>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61" name="Rounded Rectangle 48">
            <a:extLst>
              <a:ext uri="{FF2B5EF4-FFF2-40B4-BE49-F238E27FC236}"/>
            </a:extLst>
          </p:cNvPr>
          <p:cNvSpPr/>
          <p:nvPr/>
        </p:nvSpPr>
        <p:spPr bwMode="auto">
          <a:xfrm>
            <a:off x="6445772" y="4418314"/>
            <a:ext cx="1800000" cy="445019"/>
          </a:xfrm>
          <a:prstGeom prst="roundRect">
            <a:avLst/>
          </a:prstGeom>
          <a:solidFill>
            <a:srgbClr val="1E3D7C"/>
          </a:solidFill>
          <a:ln>
            <a:noFill/>
            <a:headEnd type="none" w="med" len="med"/>
            <a:tailEnd type="none" w="med" len="med"/>
          </a:ln>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lIns="121920" tIns="60960" rIns="121920" bIns="60960"/>
          <a:lstStyle/>
          <a:p>
            <a:pPr marL="609585" indent="-609585" algn="ctr">
              <a:defRPr/>
            </a:pPr>
            <a:endParaRPr lang="en-US" sz="933" dirty="0">
              <a:solidFill>
                <a:prstClr val="white"/>
              </a:solidFill>
              <a:latin typeface="Helvetica Neue Bold Condensed"/>
              <a:ea typeface="ヒラギノ角ゴ Pro W3" pitchFamily="84" charset="-128"/>
              <a:cs typeface="Helvetica Neue Bold Condensed"/>
            </a:endParaRPr>
          </a:p>
        </p:txBody>
      </p:sp>
      <p:sp>
        <p:nvSpPr>
          <p:cNvPr id="62" name="Rectangle 49">
            <a:extLst>
              <a:ext uri="{FF2B5EF4-FFF2-40B4-BE49-F238E27FC236}"/>
            </a:extLst>
          </p:cNvPr>
          <p:cNvSpPr/>
          <p:nvPr/>
        </p:nvSpPr>
        <p:spPr bwMode="auto">
          <a:xfrm>
            <a:off x="6519385" y="4423506"/>
            <a:ext cx="1652775" cy="413367"/>
          </a:xfrm>
          <a:prstGeom prst="rect">
            <a:avLst/>
          </a:prstGeom>
          <a:solidFill>
            <a:srgbClr val="1E3D7C"/>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lvl1pPr marL="608013" indent="-608013" defTabSz="912813">
              <a:defRPr sz="2400">
                <a:solidFill>
                  <a:schemeClr val="tx1"/>
                </a:solidFill>
                <a:latin typeface="Times New Roman" panose="02020603050405020304" pitchFamily="18" charset="0"/>
                <a:cs typeface="Arial" panose="020B0604020202020204" pitchFamily="34" charset="0"/>
              </a:defRPr>
            </a:lvl1pPr>
            <a:lvl2pPr marL="742950" indent="-285750" defTabSz="912813">
              <a:defRPr sz="2400">
                <a:solidFill>
                  <a:schemeClr val="tx1"/>
                </a:solidFill>
                <a:latin typeface="Times New Roman" panose="02020603050405020304" pitchFamily="18" charset="0"/>
                <a:cs typeface="Arial" panose="020B0604020202020204" pitchFamily="34" charset="0"/>
              </a:defRPr>
            </a:lvl2pPr>
            <a:lvl3pPr marL="1143000" indent="-228600" defTabSz="912813">
              <a:defRPr sz="2400">
                <a:solidFill>
                  <a:schemeClr val="tx1"/>
                </a:solidFill>
                <a:latin typeface="Times New Roman" panose="02020603050405020304" pitchFamily="18" charset="0"/>
                <a:cs typeface="Arial" panose="020B0604020202020204" pitchFamily="34" charset="0"/>
              </a:defRPr>
            </a:lvl3pPr>
            <a:lvl4pPr marL="1600200" indent="-228600" defTabSz="912813">
              <a:defRPr sz="2400">
                <a:solidFill>
                  <a:schemeClr val="tx1"/>
                </a:solidFill>
                <a:latin typeface="Times New Roman" panose="02020603050405020304" pitchFamily="18" charset="0"/>
                <a:cs typeface="Arial" panose="020B0604020202020204" pitchFamily="34" charset="0"/>
              </a:defRPr>
            </a:lvl4pPr>
            <a:lvl5pPr marL="2057400" indent="-228600" defTabSz="912813">
              <a:defRPr sz="24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r">
              <a:defRPr/>
            </a:pPr>
            <a:r>
              <a:rPr lang="en-US" altLang="ja-JP" sz="1200" dirty="0" smtClean="0">
                <a:solidFill>
                  <a:schemeClr val="bg1"/>
                </a:solidFill>
                <a:latin typeface="+mj-ea"/>
                <a:ea typeface="+mj-ea"/>
                <a:cs typeface="Helvetica Neue Bold Condensed"/>
              </a:rPr>
              <a:t>FWT</a:t>
            </a:r>
            <a:r>
              <a:rPr lang="ja-JP" altLang="en-US" sz="1000" dirty="0" smtClean="0">
                <a:solidFill>
                  <a:schemeClr val="bg1"/>
                </a:solidFill>
                <a:latin typeface="+mj-ea"/>
                <a:ea typeface="+mj-ea"/>
                <a:cs typeface="Helvetica Neue Bold Condensed"/>
              </a:rPr>
              <a:t>　　　チーフ</a:t>
            </a:r>
            <a:endParaRPr lang="ja-JP" altLang="ja-JP" sz="1000" dirty="0">
              <a:solidFill>
                <a:schemeClr val="bg1"/>
              </a:solidFill>
              <a:latin typeface="+mj-ea"/>
              <a:ea typeface="+mj-ea"/>
              <a:cs typeface="Helvetica Neue Bold Condensed"/>
            </a:endParaRPr>
          </a:p>
          <a:p>
            <a:pPr algn="ctr">
              <a:defRPr/>
            </a:pPr>
            <a:r>
              <a:rPr lang="ja-JP" altLang="ja-JP" sz="1000" dirty="0">
                <a:solidFill>
                  <a:schemeClr val="bg1"/>
                </a:solidFill>
                <a:latin typeface="+mj-ea"/>
                <a:ea typeface="+mj-ea"/>
                <a:cs typeface="Helvetica Neue"/>
              </a:rPr>
              <a:t>複合地区</a:t>
            </a:r>
            <a:r>
              <a:rPr lang="ja-JP" altLang="ja-JP" sz="1000" dirty="0" smtClean="0">
                <a:solidFill>
                  <a:schemeClr val="bg1"/>
                </a:solidFill>
                <a:latin typeface="+mj-ea"/>
                <a:ea typeface="+mj-ea"/>
                <a:cs typeface="Helvetica Neue"/>
              </a:rPr>
              <a:t>コーディネーター</a:t>
            </a:r>
            <a:endParaRPr lang="en-US" altLang="ja-JP" sz="1000" dirty="0">
              <a:solidFill>
                <a:schemeClr val="bg1"/>
              </a:solidFill>
              <a:latin typeface="+mj-ea"/>
              <a:ea typeface="+mj-ea"/>
              <a:cs typeface="Helvetica Neue Bold Condensed"/>
            </a:endParaRPr>
          </a:p>
        </p:txBody>
      </p:sp>
      <p:sp>
        <p:nvSpPr>
          <p:cNvPr id="63" name="Rectangle 50">
            <a:extLst>
              <a:ext uri="{FF2B5EF4-FFF2-40B4-BE49-F238E27FC236}"/>
            </a:extLst>
          </p:cNvPr>
          <p:cNvSpPr/>
          <p:nvPr/>
        </p:nvSpPr>
        <p:spPr bwMode="auto">
          <a:xfrm>
            <a:off x="6557781" y="5409700"/>
            <a:ext cx="1575983" cy="400339"/>
          </a:xfrm>
          <a:prstGeom prst="rect">
            <a:avLst/>
          </a:prstGeom>
          <a:solidFill>
            <a:srgbClr val="1E3D7C"/>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121920" tIns="60960" rIns="121920" bIns="60960" anchor="ctr"/>
          <a:lstStyle>
            <a:lvl1pPr marL="608013" indent="-608013" defTabSz="912813">
              <a:defRPr sz="2400">
                <a:solidFill>
                  <a:schemeClr val="tx1"/>
                </a:solidFill>
                <a:latin typeface="Times New Roman" panose="02020603050405020304" pitchFamily="18" charset="0"/>
                <a:cs typeface="Arial" panose="020B0604020202020204" pitchFamily="34" charset="0"/>
              </a:defRPr>
            </a:lvl1pPr>
            <a:lvl2pPr marL="742950" indent="-285750" defTabSz="912813">
              <a:defRPr sz="2400">
                <a:solidFill>
                  <a:schemeClr val="tx1"/>
                </a:solidFill>
                <a:latin typeface="Times New Roman" panose="02020603050405020304" pitchFamily="18" charset="0"/>
                <a:cs typeface="Arial" panose="020B0604020202020204" pitchFamily="34" charset="0"/>
              </a:defRPr>
            </a:lvl2pPr>
            <a:lvl3pPr marL="1143000" indent="-228600" defTabSz="912813">
              <a:defRPr sz="2400">
                <a:solidFill>
                  <a:schemeClr val="tx1"/>
                </a:solidFill>
                <a:latin typeface="Times New Roman" panose="02020603050405020304" pitchFamily="18" charset="0"/>
                <a:cs typeface="Arial" panose="020B0604020202020204" pitchFamily="34" charset="0"/>
              </a:defRPr>
            </a:lvl3pPr>
            <a:lvl4pPr marL="1600200" indent="-228600" defTabSz="912813">
              <a:defRPr sz="2400">
                <a:solidFill>
                  <a:schemeClr val="tx1"/>
                </a:solidFill>
                <a:latin typeface="Times New Roman" panose="02020603050405020304" pitchFamily="18" charset="0"/>
                <a:cs typeface="Arial" panose="020B0604020202020204" pitchFamily="34" charset="0"/>
              </a:defRPr>
            </a:lvl4pPr>
            <a:lvl5pPr marL="2057400" indent="-228600" defTabSz="912813">
              <a:defRPr sz="2400">
                <a:solidFill>
                  <a:schemeClr val="tx1"/>
                </a:solidFill>
                <a:latin typeface="Times New Roman" panose="02020603050405020304" pitchFamily="18" charset="0"/>
                <a:cs typeface="Arial" panose="020B0604020202020204" pitchFamily="34"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ja-JP" sz="1200" dirty="0" smtClean="0">
                <a:solidFill>
                  <a:schemeClr val="bg1"/>
                </a:solidFill>
                <a:latin typeface="+mj-ea"/>
                <a:ea typeface="+mj-ea"/>
                <a:cs typeface="Helvetica Neue Bold Condensed"/>
              </a:rPr>
              <a:t>FWT</a:t>
            </a:r>
            <a:endParaRPr lang="ja-JP" altLang="ja-JP" sz="1200" dirty="0">
              <a:solidFill>
                <a:schemeClr val="bg1"/>
              </a:solidFill>
              <a:latin typeface="+mj-ea"/>
              <a:ea typeface="+mj-ea"/>
              <a:cs typeface="Helvetica Neue Bold Condensed"/>
            </a:endParaRPr>
          </a:p>
          <a:p>
            <a:pPr algn="ctr">
              <a:defRPr/>
            </a:pPr>
            <a:r>
              <a:rPr lang="ja-JP" altLang="ja-JP" sz="1000" dirty="0">
                <a:solidFill>
                  <a:schemeClr val="bg1"/>
                </a:solidFill>
                <a:latin typeface="+mj-ea"/>
                <a:ea typeface="+mj-ea"/>
                <a:cs typeface="Helvetica Neue"/>
              </a:rPr>
              <a:t>地区</a:t>
            </a:r>
            <a:r>
              <a:rPr lang="ja-JP" altLang="ja-JP" sz="1000" dirty="0" smtClean="0">
                <a:solidFill>
                  <a:schemeClr val="bg1"/>
                </a:solidFill>
                <a:latin typeface="+mj-ea"/>
                <a:ea typeface="+mj-ea"/>
                <a:cs typeface="Helvetica Neue"/>
              </a:rPr>
              <a:t>コーディネーター</a:t>
            </a:r>
            <a:endParaRPr lang="en-US" altLang="ja-JP" sz="1000" dirty="0">
              <a:solidFill>
                <a:schemeClr val="bg1"/>
              </a:solidFill>
              <a:latin typeface="+mj-ea"/>
              <a:ea typeface="+mj-ea"/>
              <a:cs typeface="Helvetica Neue Bold Condensed"/>
            </a:endParaRPr>
          </a:p>
        </p:txBody>
      </p:sp>
      <p:sp>
        <p:nvSpPr>
          <p:cNvPr id="5" name="テキスト ボックス 4"/>
          <p:cNvSpPr txBox="1"/>
          <p:nvPr/>
        </p:nvSpPr>
        <p:spPr>
          <a:xfrm>
            <a:off x="8200526" y="4433777"/>
            <a:ext cx="954107" cy="400110"/>
          </a:xfrm>
          <a:prstGeom prst="rect">
            <a:avLst/>
          </a:prstGeom>
          <a:noFill/>
        </p:spPr>
        <p:txBody>
          <a:bodyPr wrap="none" rtlCol="0">
            <a:spAutoFit/>
          </a:bodyPr>
          <a:lstStyle/>
          <a:p>
            <a:r>
              <a:rPr kumimoji="1" lang="ja-JP" altLang="en-US" sz="2000" dirty="0" smtClean="0"/>
              <a:t>（日本）</a:t>
            </a:r>
            <a:endParaRPr kumimoji="1" lang="ja-JP" altLang="en-US" sz="2000" dirty="0"/>
          </a:p>
        </p:txBody>
      </p:sp>
      <p:sp>
        <p:nvSpPr>
          <p:cNvPr id="57" name="テキスト ボックス 56"/>
          <p:cNvSpPr txBox="1"/>
          <p:nvPr/>
        </p:nvSpPr>
        <p:spPr>
          <a:xfrm>
            <a:off x="8189893" y="5404884"/>
            <a:ext cx="954107" cy="400110"/>
          </a:xfrm>
          <a:prstGeom prst="rect">
            <a:avLst/>
          </a:prstGeom>
          <a:noFill/>
        </p:spPr>
        <p:txBody>
          <a:bodyPr wrap="none" rtlCol="0">
            <a:spAutoFit/>
          </a:bodyPr>
          <a:lstStyle/>
          <a:p>
            <a:r>
              <a:rPr kumimoji="1" lang="ja-JP" altLang="en-US" sz="2000" dirty="0" smtClean="0"/>
              <a:t>（日本）</a:t>
            </a:r>
            <a:endParaRPr kumimoji="1" lang="ja-JP" altLang="en-US" sz="2000" dirty="0"/>
          </a:p>
        </p:txBody>
      </p:sp>
      <p:sp>
        <p:nvSpPr>
          <p:cNvPr id="64" name="テキスト ボックス 63"/>
          <p:cNvSpPr txBox="1"/>
          <p:nvPr/>
        </p:nvSpPr>
        <p:spPr>
          <a:xfrm>
            <a:off x="8189893" y="6340550"/>
            <a:ext cx="954107" cy="400110"/>
          </a:xfrm>
          <a:prstGeom prst="rect">
            <a:avLst/>
          </a:prstGeom>
          <a:noFill/>
        </p:spPr>
        <p:txBody>
          <a:bodyPr wrap="none" rtlCol="0">
            <a:spAutoFit/>
          </a:bodyPr>
          <a:lstStyle/>
          <a:p>
            <a:r>
              <a:rPr kumimoji="1" lang="ja-JP" altLang="en-US" sz="2000" dirty="0" smtClean="0"/>
              <a:t>（日本）</a:t>
            </a:r>
            <a:endParaRPr kumimoji="1" lang="ja-JP" altLang="en-US" sz="2000" dirty="0"/>
          </a:p>
        </p:txBody>
      </p:sp>
    </p:spTree>
    <p:extLst>
      <p:ext uri="{BB962C8B-B14F-4D97-AF65-F5344CB8AC3E}">
        <p14:creationId xmlns:p14="http://schemas.microsoft.com/office/powerpoint/2010/main" val="1491246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角丸四角形 2"/>
          <p:cNvSpPr/>
          <p:nvPr/>
        </p:nvSpPr>
        <p:spPr>
          <a:xfrm>
            <a:off x="276045" y="258796"/>
            <a:ext cx="144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4800" dirty="0" smtClean="0"/>
              <a:t>GLT</a:t>
            </a:r>
            <a:endParaRPr kumimoji="1" lang="ja-JP" altLang="en-US" sz="4800" dirty="0"/>
          </a:p>
        </p:txBody>
      </p:sp>
      <p:sp>
        <p:nvSpPr>
          <p:cNvPr id="4" name="正方形/長方形 3"/>
          <p:cNvSpPr/>
          <p:nvPr/>
        </p:nvSpPr>
        <p:spPr>
          <a:xfrm>
            <a:off x="276045" y="867307"/>
            <a:ext cx="8488393" cy="2154436"/>
          </a:xfrm>
          <a:prstGeom prst="rect">
            <a:avLst/>
          </a:prstGeom>
        </p:spPr>
        <p:txBody>
          <a:bodyPr wrap="square">
            <a:spAutoFit/>
          </a:bodyPr>
          <a:lstStyle/>
          <a:p>
            <a:pPr marL="342900" indent="-342900">
              <a:buFont typeface="Wingdings" panose="05000000000000000000" pitchFamily="2" charset="2"/>
              <a:buChar char="n"/>
            </a:pPr>
            <a:r>
              <a:rPr lang="ja-JP" alt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すべての会員が指導力育成・学習の機会を活かすよう奨励する</a:t>
            </a:r>
          </a:p>
          <a:p>
            <a:pPr marL="342900" indent="-342900">
              <a:buFont typeface="Wingdings" panose="05000000000000000000" pitchFamily="2" charset="2"/>
              <a:buChar char="n"/>
            </a:pPr>
            <a:r>
              <a:rPr lang="ja-JP" alt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指導力育成・研修行事に参加するライオンズの総数を</a:t>
            </a:r>
            <a:r>
              <a:rPr lang="ja-JP" altLang="ja-JP" sz="2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10</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ja-JP" sz="20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増やす</a:t>
            </a:r>
            <a:endParaRPr lang="ja-JP" alt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buFont typeface="Wingdings" panose="05000000000000000000" pitchFamily="2" charset="2"/>
              <a:buChar char="n"/>
            </a:pPr>
            <a:r>
              <a:rPr lang="ja-JP" alt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新しいリーダーを発掘し育成する</a:t>
            </a:r>
          </a:p>
          <a:p>
            <a:pPr marL="342900" indent="-342900">
              <a:buFont typeface="Wingdings" panose="05000000000000000000" pitchFamily="2" charset="2"/>
              <a:buChar char="n"/>
            </a:pPr>
            <a:r>
              <a:rPr lang="ja-JP" alt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複合地区または地区のレベルで以下の研修が確実に行われるようにする </a:t>
            </a:r>
          </a:p>
          <a:p>
            <a:pPr marL="800100" lvl="1" indent="-342900">
              <a:buFont typeface="Arial" panose="020B0604020202020204" pitchFamily="34" charset="0"/>
              <a:buChar char="•"/>
            </a:pPr>
            <a:r>
              <a:rPr lang="ja-JP" alt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クラブ役員研修 </a:t>
            </a:r>
          </a:p>
          <a:p>
            <a:pPr marL="800100" lvl="1" indent="-342900">
              <a:buFont typeface="Arial" panose="020B0604020202020204" pitchFamily="34" charset="0"/>
              <a:buChar char="•"/>
            </a:pPr>
            <a:r>
              <a:rPr lang="ja-JP" alt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ゾーン・チェアパーソン研修</a:t>
            </a:r>
          </a:p>
          <a:p>
            <a:pPr marL="800100" lvl="1" indent="-342900">
              <a:buFont typeface="Arial" panose="020B0604020202020204" pitchFamily="34" charset="0"/>
              <a:buChar char="•"/>
            </a:pPr>
            <a:r>
              <a:rPr lang="ja-JP" alt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第一および第二副地区ガバナー研修</a:t>
            </a:r>
          </a:p>
        </p:txBody>
      </p:sp>
      <p:sp>
        <p:nvSpPr>
          <p:cNvPr id="5" name="角丸四角形 4"/>
          <p:cNvSpPr/>
          <p:nvPr/>
        </p:nvSpPr>
        <p:spPr>
          <a:xfrm>
            <a:off x="276045" y="3663326"/>
            <a:ext cx="144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4800" dirty="0" smtClean="0"/>
              <a:t>GMT</a:t>
            </a:r>
            <a:endParaRPr kumimoji="1" lang="ja-JP" altLang="en-US" sz="4800" dirty="0"/>
          </a:p>
        </p:txBody>
      </p:sp>
      <p:sp>
        <p:nvSpPr>
          <p:cNvPr id="6" name="正方形/長方形 5"/>
          <p:cNvSpPr/>
          <p:nvPr/>
        </p:nvSpPr>
        <p:spPr>
          <a:xfrm>
            <a:off x="276045" y="4257932"/>
            <a:ext cx="8238227" cy="2246769"/>
          </a:xfrm>
          <a:prstGeom prst="rect">
            <a:avLst/>
          </a:prstGeom>
        </p:spPr>
        <p:txBody>
          <a:bodyPr wrap="square">
            <a:spAutoFit/>
          </a:bodyPr>
          <a:lstStyle/>
          <a:p>
            <a:pPr marL="342900" indent="-342900">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会員の参加を高めることで退会者を減らす</a:t>
            </a:r>
          </a:p>
          <a:p>
            <a:pPr marL="342900" indent="-342900">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新しい地域に新クラブを結成させる</a:t>
            </a:r>
          </a:p>
          <a:p>
            <a:pPr marL="342900" indent="-342900">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スペシャルティクラブを結成させる</a:t>
            </a:r>
          </a:p>
          <a:p>
            <a:pPr marL="342900" indent="-342900">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会員候補者を招いて奉仕事業に参加させる</a:t>
            </a:r>
          </a:p>
          <a:p>
            <a:pPr marL="342900" indent="-342900">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会員増強活動を実施する</a:t>
            </a:r>
          </a:p>
          <a:p>
            <a:pPr marL="342900" indent="-342900">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会員一人ひとりを家族のように扱う</a:t>
            </a:r>
          </a:p>
          <a:p>
            <a:pPr marL="342900" indent="-342900">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新会員が速やかに適切なオリエンテーションを受けるようにする</a:t>
            </a:r>
          </a:p>
        </p:txBody>
      </p:sp>
      <p:pic>
        <p:nvPicPr>
          <p:cNvPr id="1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9975" y="4214654"/>
            <a:ext cx="2902535"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722475" y="340242"/>
            <a:ext cx="4964821" cy="369332"/>
          </a:xfrm>
          <a:prstGeom prst="rect">
            <a:avLst/>
          </a:prstGeom>
          <a:noFill/>
        </p:spPr>
        <p:txBody>
          <a:bodyPr wrap="none" rtlCol="0">
            <a:spAutoFit/>
          </a:bodyPr>
          <a:lstStyle/>
          <a:p>
            <a:r>
              <a:rPr kumimoji="1" lang="ja-JP" altLang="en-US" dirty="0" smtClean="0">
                <a:solidFill>
                  <a:schemeClr val="bg1"/>
                </a:solidFill>
              </a:rPr>
              <a:t>（グローバル・リーダーシップ・チーム）指導力育成</a:t>
            </a:r>
            <a:endParaRPr kumimoji="1" lang="ja-JP" altLang="en-US" dirty="0">
              <a:solidFill>
                <a:schemeClr val="bg1"/>
              </a:solidFill>
            </a:endParaRPr>
          </a:p>
        </p:txBody>
      </p:sp>
      <p:sp>
        <p:nvSpPr>
          <p:cNvPr id="8" name="テキスト ボックス 7"/>
          <p:cNvSpPr txBox="1"/>
          <p:nvPr/>
        </p:nvSpPr>
        <p:spPr>
          <a:xfrm>
            <a:off x="1715387" y="3746204"/>
            <a:ext cx="4724370" cy="369332"/>
          </a:xfrm>
          <a:prstGeom prst="rect">
            <a:avLst/>
          </a:prstGeom>
          <a:noFill/>
        </p:spPr>
        <p:txBody>
          <a:bodyPr wrap="none" rtlCol="0">
            <a:spAutoFit/>
          </a:bodyPr>
          <a:lstStyle/>
          <a:p>
            <a:r>
              <a:rPr kumimoji="1" lang="ja-JP" altLang="en-US" dirty="0" smtClean="0">
                <a:solidFill>
                  <a:schemeClr val="bg1"/>
                </a:solidFill>
              </a:rPr>
              <a:t>（グローバル・メンバーシップ・チーム）会員増強</a:t>
            </a:r>
            <a:endParaRPr kumimoji="1" lang="ja-JP" altLang="en-US" dirty="0">
              <a:solidFill>
                <a:schemeClr val="bg1"/>
              </a:solidFill>
            </a:endParaRPr>
          </a:p>
        </p:txBody>
      </p:sp>
    </p:spTree>
    <p:extLst>
      <p:ext uri="{BB962C8B-B14F-4D97-AF65-F5344CB8AC3E}">
        <p14:creationId xmlns:p14="http://schemas.microsoft.com/office/powerpoint/2010/main" val="17837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b="71478"/>
          <a:stretch/>
        </p:blipFill>
        <p:spPr>
          <a:xfrm>
            <a:off x="0" y="0"/>
            <a:ext cx="9144000" cy="1467059"/>
          </a:xfrm>
          <a:prstGeom prst="rect">
            <a:avLst/>
          </a:prstGeom>
        </p:spPr>
      </p:pic>
      <p:sp>
        <p:nvSpPr>
          <p:cNvPr id="5" name="正方形/長方形 4"/>
          <p:cNvSpPr/>
          <p:nvPr/>
        </p:nvSpPr>
        <p:spPr>
          <a:xfrm>
            <a:off x="0" y="0"/>
            <a:ext cx="9144000" cy="14871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21186" t="-1055" r="-150" b="-951"/>
          <a:stretch/>
        </p:blipFill>
        <p:spPr>
          <a:xfrm>
            <a:off x="0" y="150724"/>
            <a:ext cx="1713028" cy="2090057"/>
          </a:xfrm>
          <a:prstGeom prst="rect">
            <a:avLst/>
          </a:prstGeom>
        </p:spPr>
      </p:pic>
      <p:sp>
        <p:nvSpPr>
          <p:cNvPr id="2" name="テキスト ボックス 1"/>
          <p:cNvSpPr txBox="1"/>
          <p:nvPr/>
        </p:nvSpPr>
        <p:spPr>
          <a:xfrm>
            <a:off x="2049863" y="391885"/>
            <a:ext cx="6391493" cy="769441"/>
          </a:xfrm>
          <a:prstGeom prst="rect">
            <a:avLst/>
          </a:prstGeom>
          <a:noFill/>
        </p:spPr>
        <p:txBody>
          <a:bodyPr wrap="none" rtlCol="0">
            <a:spAutoFit/>
          </a:bodyPr>
          <a:lstStyle/>
          <a:p>
            <a:r>
              <a:rPr kumimoji="1" lang="ja-JP" altLang="en-US" sz="4400"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ライオンズクラブとは？</a:t>
            </a:r>
            <a:endParaRPr kumimoji="1" lang="ja-JP" altLang="en-US" sz="44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504097" y="2312770"/>
            <a:ext cx="4801314" cy="646331"/>
          </a:xfrm>
          <a:prstGeom prst="rect">
            <a:avLst/>
          </a:prstGeom>
          <a:noFill/>
        </p:spPr>
        <p:txBody>
          <a:bodyPr wrap="none" rtlCol="0">
            <a:spAutoFit/>
          </a:bodyPr>
          <a:lstStyle/>
          <a:p>
            <a:r>
              <a:rPr lang="ja-JP" altLang="ja-JP" sz="36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ライオンズのモットー</a:t>
            </a:r>
            <a:endParaRPr kumimoji="1" lang="ja-JP" altLang="en-US" sz="36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0" name="テキスト ボックス 9"/>
          <p:cNvSpPr txBox="1"/>
          <p:nvPr/>
        </p:nvSpPr>
        <p:spPr>
          <a:xfrm>
            <a:off x="504097" y="2971992"/>
            <a:ext cx="6878806" cy="646331"/>
          </a:xfrm>
          <a:prstGeom prst="rect">
            <a:avLst/>
          </a:prstGeom>
          <a:noFill/>
        </p:spPr>
        <p:txBody>
          <a:bodyPr wrap="none" rtlCol="0">
            <a:spAutoFit/>
          </a:bodyPr>
          <a:lstStyle/>
          <a:p>
            <a:r>
              <a:rPr lang="en-US" altLang="ja-JP" sz="3600" dirty="0" smtClean="0">
                <a:solidFill>
                  <a:srgbClr val="FFFF00"/>
                </a:solidFill>
                <a:ea typeface="ＭＳ ゴシック" panose="020B0609070205080204" pitchFamily="49" charset="-128"/>
              </a:rPr>
              <a:t>We Serve </a:t>
            </a:r>
            <a:r>
              <a:rPr lang="en-US" altLang="ja-JP" sz="3600" dirty="0" smtClean="0">
                <a:solidFill>
                  <a:srgbClr val="FFFF00"/>
                </a:solidFill>
                <a:latin typeface="ＭＳ ゴシック" panose="020B0609070205080204" pitchFamily="49" charset="-128"/>
                <a:ea typeface="ＭＳ ゴシック" panose="020B0609070205080204" pitchFamily="49" charset="-128"/>
              </a:rPr>
              <a:t>- </a:t>
            </a:r>
            <a:r>
              <a:rPr lang="ja-JP" altLang="ja-JP" sz="3600" dirty="0" smtClean="0">
                <a:solidFill>
                  <a:srgbClr val="FFFF00"/>
                </a:solidFill>
                <a:latin typeface="ＭＳ ゴシック" panose="020B0609070205080204" pitchFamily="49" charset="-128"/>
                <a:ea typeface="ＭＳ ゴシック" panose="020B0609070205080204" pitchFamily="49" charset="-128"/>
              </a:rPr>
              <a:t>われわれ</a:t>
            </a:r>
            <a:r>
              <a:rPr lang="ja-JP" altLang="ja-JP" sz="3600" dirty="0">
                <a:solidFill>
                  <a:srgbClr val="FFFF00"/>
                </a:solidFill>
                <a:latin typeface="ＭＳ ゴシック" panose="020B0609070205080204" pitchFamily="49" charset="-128"/>
                <a:ea typeface="ＭＳ ゴシック" panose="020B0609070205080204" pitchFamily="49" charset="-128"/>
              </a:rPr>
              <a:t>は奉仕する</a:t>
            </a:r>
            <a:endParaRPr kumimoji="1" lang="ja-JP" altLang="en-US" sz="36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504097" y="4113105"/>
            <a:ext cx="5262979" cy="646331"/>
          </a:xfrm>
          <a:prstGeom prst="rect">
            <a:avLst/>
          </a:prstGeom>
          <a:noFill/>
        </p:spPr>
        <p:txBody>
          <a:bodyPr wrap="none" rtlCol="0">
            <a:spAutoFit/>
          </a:bodyPr>
          <a:lstStyle/>
          <a:p>
            <a:r>
              <a:rPr kumimoji="1" lang="ja-JP" altLang="en-US" sz="3600"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ライオンズの</a:t>
            </a:r>
            <a:r>
              <a:rPr lang="ja-JP" altLang="en-US" sz="3600" dirty="0" smtClean="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スローガン</a:t>
            </a:r>
            <a:endParaRPr kumimoji="1" lang="ja-JP" altLang="en-US" sz="3600" dirty="0">
              <a:solidFill>
                <a:schemeClr val="bg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504097" y="4802469"/>
            <a:ext cx="8014117" cy="1661993"/>
          </a:xfrm>
          <a:prstGeom prst="rect">
            <a:avLst/>
          </a:prstGeom>
          <a:noFill/>
        </p:spPr>
        <p:txBody>
          <a:bodyPr wrap="none" rtlCol="0">
            <a:spAutoFit/>
          </a:bodyPr>
          <a:lstStyle/>
          <a:p>
            <a:pPr lvl="0">
              <a:spcAft>
                <a:spcPts val="1200"/>
              </a:spcAft>
            </a:pPr>
            <a:r>
              <a:rPr lang="en-US" altLang="ja-JP" sz="3600" dirty="0">
                <a:solidFill>
                  <a:srgbClr val="FFFF00"/>
                </a:solidFill>
                <a:effectLst>
                  <a:outerShdw blurRad="38100" dist="38100" dir="2700000" algn="tl">
                    <a:srgbClr val="000000">
                      <a:alpha val="43137"/>
                    </a:srgbClr>
                  </a:outerShdw>
                </a:effectLst>
                <a:ea typeface="ＭＳ ゴシック" panose="020B0609070205080204" pitchFamily="49" charset="-128"/>
              </a:rPr>
              <a:t>Liberty, Intelligence, Our Nation</a:t>
            </a:r>
            <a:r>
              <a:rPr lang="ja-JP" altLang="ja-JP" sz="3600" dirty="0">
                <a:solidFill>
                  <a:srgbClr val="FFFF00"/>
                </a:solidFill>
                <a:effectLst>
                  <a:outerShdw blurRad="38100" dist="38100" dir="2700000" algn="tl">
                    <a:srgbClr val="000000">
                      <a:alpha val="43137"/>
                    </a:srgbClr>
                  </a:outerShdw>
                </a:effectLst>
                <a:ea typeface="ＭＳ ゴシック" panose="020B0609070205080204" pitchFamily="49" charset="-128"/>
              </a:rPr>
              <a:t>’</a:t>
            </a:r>
            <a:r>
              <a:rPr lang="en-US" altLang="ja-JP" sz="3600" dirty="0">
                <a:solidFill>
                  <a:srgbClr val="FFFF00"/>
                </a:solidFill>
                <a:effectLst>
                  <a:outerShdw blurRad="38100" dist="38100" dir="2700000" algn="tl">
                    <a:srgbClr val="000000">
                      <a:alpha val="43137"/>
                    </a:srgbClr>
                  </a:outerShdw>
                </a:effectLst>
                <a:ea typeface="ＭＳ ゴシック" panose="020B0609070205080204" pitchFamily="49" charset="-128"/>
              </a:rPr>
              <a:t>s </a:t>
            </a:r>
            <a:r>
              <a:rPr lang="en-US" altLang="ja-JP" sz="3600" dirty="0" smtClean="0">
                <a:solidFill>
                  <a:srgbClr val="FFFF00"/>
                </a:solidFill>
                <a:effectLst>
                  <a:outerShdw blurRad="38100" dist="38100" dir="2700000" algn="tl">
                    <a:srgbClr val="000000">
                      <a:alpha val="43137"/>
                    </a:srgbClr>
                  </a:outerShdw>
                </a:effectLst>
                <a:ea typeface="ＭＳ ゴシック" panose="020B0609070205080204" pitchFamily="49" charset="-128"/>
              </a:rPr>
              <a:t>Safety</a:t>
            </a:r>
            <a:endParaRPr lang="ja-JP" altLang="ja-JP" sz="3600" dirty="0">
              <a:solidFill>
                <a:srgbClr val="FFFF00"/>
              </a:solidFill>
              <a:effectLst>
                <a:outerShdw blurRad="38100" dist="38100" dir="2700000" algn="tl">
                  <a:srgbClr val="000000">
                    <a:alpha val="43137"/>
                  </a:srgbClr>
                </a:outerShdw>
              </a:effectLst>
              <a:ea typeface="ＭＳ ゴシック" panose="020B0609070205080204" pitchFamily="49" charset="-128"/>
            </a:endParaRPr>
          </a:p>
          <a:p>
            <a:r>
              <a:rPr lang="ja-JP" altLang="ja-JP"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自由</a:t>
            </a:r>
            <a:r>
              <a:rPr lang="ja-JP" altLang="ja-JP" sz="28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を守り、知性を重んじ</a:t>
            </a:r>
            <a:r>
              <a:rPr lang="ja-JP" altLang="ja-JP"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a:t>
            </a:r>
            <a:endParaRPr lang="en-US" altLang="ja-JP" sz="28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lang="ja-JP" altLang="en-US"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　　　　　　</a:t>
            </a:r>
            <a:r>
              <a:rPr lang="ja-JP" altLang="ja-JP"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われわれ</a:t>
            </a:r>
            <a:r>
              <a:rPr lang="ja-JP" altLang="ja-JP" sz="28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の国の安全を</a:t>
            </a:r>
            <a:r>
              <a:rPr lang="ja-JP" altLang="ja-JP" sz="2800" dirty="0" smtClean="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はかる</a:t>
            </a:r>
            <a:endParaRPr lang="ja-JP" altLang="ja-JP" sz="2800" dirty="0">
              <a:solidFill>
                <a:srgbClr val="FFFF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9257" y="2290605"/>
            <a:ext cx="1763485" cy="1414462"/>
          </a:xfrm>
          <a:prstGeom prst="rect">
            <a:avLst/>
          </a:prstGeom>
        </p:spPr>
      </p:pic>
    </p:spTree>
    <p:extLst>
      <p:ext uri="{BB962C8B-B14F-4D97-AF65-F5344CB8AC3E}">
        <p14:creationId xmlns:p14="http://schemas.microsoft.com/office/powerpoint/2010/main" val="72433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75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角丸四角形 2"/>
          <p:cNvSpPr/>
          <p:nvPr/>
        </p:nvSpPr>
        <p:spPr>
          <a:xfrm>
            <a:off x="207034" y="258796"/>
            <a:ext cx="144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4800" dirty="0" smtClean="0">
                <a:solidFill>
                  <a:prstClr val="white"/>
                </a:solidFill>
              </a:rPr>
              <a:t>GST</a:t>
            </a:r>
            <a:endParaRPr lang="ja-JP" altLang="en-US" sz="4800" dirty="0">
              <a:solidFill>
                <a:prstClr val="white"/>
              </a:solidFill>
            </a:endParaRPr>
          </a:p>
        </p:txBody>
      </p:sp>
      <p:sp>
        <p:nvSpPr>
          <p:cNvPr id="4" name="正方形/長方形 3"/>
          <p:cNvSpPr/>
          <p:nvPr/>
        </p:nvSpPr>
        <p:spPr>
          <a:xfrm>
            <a:off x="207034" y="841428"/>
            <a:ext cx="8936966" cy="1554272"/>
          </a:xfrm>
          <a:prstGeom prst="rect">
            <a:avLst/>
          </a:prstGeom>
        </p:spPr>
        <p:txBody>
          <a:bodyPr wrap="square">
            <a:spAutoFit/>
          </a:bodyPr>
          <a:lstStyle/>
          <a:p>
            <a:pPr marL="342900" indent="-342900">
              <a:spcAft>
                <a:spcPts val="600"/>
              </a:spcAft>
              <a:buFont typeface="Wingdings" panose="05000000000000000000" pitchFamily="2" charset="2"/>
              <a:buChar char="n"/>
            </a:pPr>
            <a:r>
              <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rPr>
              <a:t>奉仕事業の開発と実施を支援することにより、奉仕への意欲を喚起</a:t>
            </a:r>
            <a:r>
              <a:rPr lang="ja-JP" altLang="ja-JP" sz="20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する</a:t>
            </a:r>
            <a:r>
              <a:rPr lang="ja-JP" altLang="en-US" sz="20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a:t>
            </a:r>
            <a:endParaRPr lang="ja-JP" altLang="ja-JP" sz="200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342900" indent="-342900">
              <a:spcAft>
                <a:spcPts val="600"/>
              </a:spcAft>
              <a:buFont typeface="Wingdings" panose="05000000000000000000" pitchFamily="2" charset="2"/>
              <a:buChar char="n"/>
            </a:pPr>
            <a:r>
              <a:rPr lang="ja-JP" altLang="ja-JP" sz="2000" dirty="0" smtClean="0">
                <a:solidFill>
                  <a:schemeClr val="bg1"/>
                </a:solidFill>
                <a:latin typeface="ＭＳ Ｐゴシック" panose="020B0600070205080204" pitchFamily="50" charset="-128"/>
                <a:ea typeface="ＭＳ Ｐゴシック" panose="020B0600070205080204" pitchFamily="50" charset="-128"/>
              </a:rPr>
              <a:t>地元</a:t>
            </a:r>
            <a:r>
              <a:rPr lang="ja-JP" altLang="ja-JP" sz="2000" dirty="0">
                <a:solidFill>
                  <a:schemeClr val="bg1"/>
                </a:solidFill>
                <a:latin typeface="ＭＳ Ｐゴシック" panose="020B0600070205080204" pitchFamily="50" charset="-128"/>
                <a:ea typeface="ＭＳ Ｐゴシック" panose="020B0600070205080204" pitchFamily="50" charset="-128"/>
              </a:rPr>
              <a:t>のライオンズのニーズに合わせて調整が可能なリソースを紹介、提供する。</a:t>
            </a:r>
          </a:p>
          <a:p>
            <a:pPr marL="342900" indent="-342900">
              <a:spcAft>
                <a:spcPts val="600"/>
              </a:spcAft>
              <a:buFont typeface="Wingdings" panose="05000000000000000000" pitchFamily="2" charset="2"/>
              <a:buChar char="n"/>
            </a:pPr>
            <a:r>
              <a:rPr lang="ja-JP" altLang="ja-JP" sz="2000" dirty="0">
                <a:solidFill>
                  <a:schemeClr val="bg1"/>
                </a:solidFill>
                <a:latin typeface="ＭＳ Ｐゴシック" panose="020B0600070205080204" pitchFamily="50" charset="-128"/>
                <a:ea typeface="ＭＳ Ｐゴシック" panose="020B0600070205080204" pitchFamily="50" charset="-128"/>
              </a:rPr>
              <a:t>奉仕事業を促すためのデータを提供する。</a:t>
            </a:r>
          </a:p>
          <a:p>
            <a:pPr marL="342900" indent="-342900">
              <a:spcAft>
                <a:spcPts val="600"/>
              </a:spcAft>
              <a:buFont typeface="Wingdings" panose="05000000000000000000" pitchFamily="2" charset="2"/>
              <a:buChar char="n"/>
            </a:pPr>
            <a:r>
              <a:rPr lang="ja-JP" altLang="ja-JP" sz="2000" dirty="0">
                <a:solidFill>
                  <a:schemeClr val="bg1"/>
                </a:solidFill>
                <a:latin typeface="ＭＳ Ｐゴシック" panose="020B0600070205080204" pitchFamily="50" charset="-128"/>
                <a:ea typeface="ＭＳ Ｐゴシック" panose="020B0600070205080204" pitchFamily="50" charset="-128"/>
              </a:rPr>
              <a:t>地区ガバナーやゾーン・チェアパーソンと協力し、奉仕事業の効果を上げる。  </a:t>
            </a:r>
          </a:p>
        </p:txBody>
      </p:sp>
      <p:sp>
        <p:nvSpPr>
          <p:cNvPr id="5" name="角丸四角形 4"/>
          <p:cNvSpPr/>
          <p:nvPr/>
        </p:nvSpPr>
        <p:spPr>
          <a:xfrm>
            <a:off x="207034" y="3378668"/>
            <a:ext cx="144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ja-JP" sz="4800" dirty="0" smtClean="0">
                <a:solidFill>
                  <a:prstClr val="white"/>
                </a:solidFill>
              </a:rPr>
              <a:t>FWT</a:t>
            </a:r>
            <a:endParaRPr lang="ja-JP" altLang="en-US" sz="4800" dirty="0">
              <a:solidFill>
                <a:prstClr val="white"/>
              </a:solidFill>
            </a:endParaRPr>
          </a:p>
        </p:txBody>
      </p:sp>
      <p:sp>
        <p:nvSpPr>
          <p:cNvPr id="6" name="正方形/長方形 5"/>
          <p:cNvSpPr/>
          <p:nvPr/>
        </p:nvSpPr>
        <p:spPr>
          <a:xfrm>
            <a:off x="207034" y="3973274"/>
            <a:ext cx="8867955" cy="2631490"/>
          </a:xfrm>
          <a:prstGeom prst="rect">
            <a:avLst/>
          </a:prstGeom>
        </p:spPr>
        <p:txBody>
          <a:bodyPr wrap="square">
            <a:spAutoFit/>
          </a:bodyPr>
          <a:lstStyle/>
          <a:p>
            <a:pPr marL="342900" indent="-342900">
              <a:buFont typeface="Wingdings" panose="05000000000000000000" pitchFamily="2" charset="2"/>
              <a:buChar char="n"/>
            </a:pPr>
            <a:r>
              <a:rPr lang="ja-JP" altLang="en-US" sz="2000" dirty="0">
                <a:solidFill>
                  <a:schemeClr val="bg1"/>
                </a:solidFill>
                <a:latin typeface="+mj-ea"/>
                <a:ea typeface="+mj-ea"/>
              </a:rPr>
              <a:t>女性会員の勧誘、活躍の場の創設を通じ</a:t>
            </a:r>
            <a:r>
              <a:rPr lang="ja-JP" altLang="en-US" sz="2000" dirty="0" smtClean="0">
                <a:solidFill>
                  <a:schemeClr val="bg1"/>
                </a:solidFill>
                <a:latin typeface="+mj-ea"/>
                <a:ea typeface="+mj-ea"/>
              </a:rPr>
              <a:t>、</a:t>
            </a:r>
            <a:endParaRPr lang="en-US" altLang="ja-JP" sz="2000" dirty="0" smtClean="0">
              <a:solidFill>
                <a:schemeClr val="bg1"/>
              </a:solidFill>
              <a:latin typeface="+mj-ea"/>
              <a:ea typeface="+mj-ea"/>
            </a:endParaRPr>
          </a:p>
          <a:p>
            <a:pPr>
              <a:spcAft>
                <a:spcPts val="600"/>
              </a:spcAft>
            </a:pPr>
            <a:r>
              <a:rPr lang="ja-JP" altLang="en-US" sz="2000" dirty="0">
                <a:solidFill>
                  <a:schemeClr val="bg1"/>
                </a:solidFill>
                <a:latin typeface="+mj-ea"/>
                <a:ea typeface="+mj-ea"/>
              </a:rPr>
              <a:t>　</a:t>
            </a:r>
            <a:r>
              <a:rPr lang="ja-JP" altLang="en-US" sz="2000" dirty="0" smtClean="0">
                <a:solidFill>
                  <a:schemeClr val="bg1"/>
                </a:solidFill>
                <a:latin typeface="+mj-ea"/>
                <a:ea typeface="+mj-ea"/>
              </a:rPr>
              <a:t>　女性</a:t>
            </a:r>
            <a:r>
              <a:rPr lang="ja-JP" altLang="en-US" sz="2000" dirty="0">
                <a:solidFill>
                  <a:schemeClr val="bg1"/>
                </a:solidFill>
                <a:latin typeface="+mj-ea"/>
                <a:ea typeface="+mj-ea"/>
              </a:rPr>
              <a:t>ならではの視点に立った奉仕の実現。</a:t>
            </a:r>
          </a:p>
          <a:p>
            <a:pPr marL="342900" indent="-342900">
              <a:buFont typeface="Wingdings" panose="05000000000000000000" pitchFamily="2" charset="2"/>
              <a:buChar char="n"/>
            </a:pPr>
            <a:r>
              <a:rPr lang="ja-JP" altLang="en-US" sz="2000" dirty="0">
                <a:solidFill>
                  <a:schemeClr val="bg1"/>
                </a:solidFill>
                <a:latin typeface="+mj-ea"/>
                <a:ea typeface="+mj-ea"/>
              </a:rPr>
              <a:t>女性だけでなく、若手、レオなど多様で</a:t>
            </a:r>
            <a:r>
              <a:rPr lang="ja-JP" altLang="en-US" sz="2000" dirty="0" smtClean="0">
                <a:solidFill>
                  <a:schemeClr val="bg1"/>
                </a:solidFill>
                <a:latin typeface="+mj-ea"/>
                <a:ea typeface="+mj-ea"/>
              </a:rPr>
              <a:t>ユニーク</a:t>
            </a:r>
            <a:endParaRPr lang="en-US" altLang="ja-JP" sz="2000" dirty="0" smtClean="0">
              <a:solidFill>
                <a:schemeClr val="bg1"/>
              </a:solidFill>
              <a:latin typeface="+mj-ea"/>
              <a:ea typeface="+mj-ea"/>
            </a:endParaRPr>
          </a:p>
          <a:p>
            <a:pPr>
              <a:spcAft>
                <a:spcPts val="600"/>
              </a:spcAft>
            </a:pPr>
            <a:r>
              <a:rPr lang="ja-JP" altLang="en-US" sz="2000" dirty="0">
                <a:solidFill>
                  <a:schemeClr val="bg1"/>
                </a:solidFill>
                <a:latin typeface="+mj-ea"/>
                <a:ea typeface="+mj-ea"/>
              </a:rPr>
              <a:t>　</a:t>
            </a:r>
            <a:r>
              <a:rPr lang="ja-JP" altLang="en-US" sz="2000" dirty="0" smtClean="0">
                <a:solidFill>
                  <a:schemeClr val="bg1"/>
                </a:solidFill>
                <a:latin typeface="+mj-ea"/>
                <a:ea typeface="+mj-ea"/>
              </a:rPr>
              <a:t>　な</a:t>
            </a:r>
            <a:r>
              <a:rPr lang="ja-JP" altLang="en-US" sz="2000" dirty="0">
                <a:solidFill>
                  <a:schemeClr val="bg1"/>
                </a:solidFill>
                <a:latin typeface="+mj-ea"/>
                <a:ea typeface="+mj-ea"/>
              </a:rPr>
              <a:t>クラブや地区での活動を支援。</a:t>
            </a:r>
          </a:p>
          <a:p>
            <a:pPr marL="342900" indent="-342900">
              <a:spcAft>
                <a:spcPts val="600"/>
              </a:spcAft>
              <a:buFont typeface="Wingdings" panose="05000000000000000000" pitchFamily="2" charset="2"/>
              <a:buChar char="n"/>
            </a:pPr>
            <a:r>
              <a:rPr lang="en-US" altLang="ja-JP" sz="2000" dirty="0">
                <a:solidFill>
                  <a:schemeClr val="bg1"/>
                </a:solidFill>
                <a:latin typeface="+mj-ea"/>
                <a:ea typeface="+mj-ea"/>
              </a:rPr>
              <a:t>GMT</a:t>
            </a:r>
            <a:r>
              <a:rPr lang="ja-JP" altLang="en-US" sz="2000" dirty="0">
                <a:solidFill>
                  <a:schemeClr val="bg1"/>
                </a:solidFill>
                <a:latin typeface="+mj-ea"/>
                <a:ea typeface="+mj-ea"/>
              </a:rPr>
              <a:t>の協力の下、女性会員の増強。</a:t>
            </a:r>
            <a:endParaRPr lang="en-US" altLang="ja-JP" sz="2000" dirty="0">
              <a:solidFill>
                <a:schemeClr val="bg1"/>
              </a:solidFill>
              <a:latin typeface="+mj-ea"/>
              <a:ea typeface="+mj-ea"/>
            </a:endParaRPr>
          </a:p>
          <a:p>
            <a:pPr marL="342900" indent="-342900">
              <a:spcAft>
                <a:spcPts val="600"/>
              </a:spcAft>
              <a:buFont typeface="Wingdings" panose="05000000000000000000" pitchFamily="2" charset="2"/>
              <a:buChar char="n"/>
            </a:pPr>
            <a:r>
              <a:rPr lang="en-US" altLang="ja-JP" sz="2000" dirty="0">
                <a:solidFill>
                  <a:schemeClr val="bg1"/>
                </a:solidFill>
                <a:latin typeface="+mj-ea"/>
                <a:ea typeface="+mj-ea"/>
              </a:rPr>
              <a:t>GLT</a:t>
            </a:r>
            <a:r>
              <a:rPr lang="ja-JP" altLang="en-US" sz="2000" dirty="0">
                <a:solidFill>
                  <a:schemeClr val="bg1"/>
                </a:solidFill>
                <a:latin typeface="+mj-ea"/>
                <a:ea typeface="+mj-ea"/>
              </a:rPr>
              <a:t>の協力の下、女性や若手の研修育成を開発。</a:t>
            </a:r>
            <a:endParaRPr lang="en-US" altLang="ja-JP" sz="2000" dirty="0">
              <a:solidFill>
                <a:schemeClr val="bg1"/>
              </a:solidFill>
              <a:latin typeface="+mj-ea"/>
              <a:ea typeface="+mj-ea"/>
            </a:endParaRPr>
          </a:p>
          <a:p>
            <a:pPr marL="342900" indent="-342900">
              <a:spcAft>
                <a:spcPts val="600"/>
              </a:spcAft>
              <a:buFont typeface="Wingdings" panose="05000000000000000000" pitchFamily="2" charset="2"/>
              <a:buChar char="n"/>
            </a:pPr>
            <a:r>
              <a:rPr lang="en-US" altLang="ja-JP" sz="2000" dirty="0">
                <a:solidFill>
                  <a:schemeClr val="bg1"/>
                </a:solidFill>
                <a:latin typeface="+mj-ea"/>
                <a:ea typeface="+mj-ea"/>
              </a:rPr>
              <a:t>GST</a:t>
            </a:r>
            <a:r>
              <a:rPr lang="ja-JP" altLang="en-US" sz="2000" dirty="0">
                <a:solidFill>
                  <a:schemeClr val="bg1"/>
                </a:solidFill>
                <a:latin typeface="+mj-ea"/>
                <a:ea typeface="+mj-ea"/>
              </a:rPr>
              <a:t>の協力の下、女性ならではの奉仕の実施。</a:t>
            </a:r>
          </a:p>
        </p:txBody>
      </p:sp>
      <p:pic>
        <p:nvPicPr>
          <p:cNvPr id="8" name="Picture 16">
            <a:hlinkClick r:id="rId2"/>
            <a:extLst>
              <a:ext uri="{FF2B5EF4-FFF2-40B4-BE49-F238E27FC236}">
                <a16:creationId xmlns="" xmlns:a16="http://schemas.microsoft.com/office/drawing/2014/main" id="{93E1AF7E-00A7-1347-B072-558E88B75303}"/>
              </a:ext>
            </a:extLst>
          </p:cNvPr>
          <p:cNvPicPr>
            <a:picLocks noChangeAspect="1"/>
          </p:cNvPicPr>
          <p:nvPr/>
        </p:nvPicPr>
        <p:blipFill>
          <a:blip r:embed="rId3"/>
          <a:stretch>
            <a:fillRect/>
          </a:stretch>
        </p:blipFill>
        <p:spPr>
          <a:xfrm>
            <a:off x="8134230" y="2538638"/>
            <a:ext cx="621430" cy="569842"/>
          </a:xfrm>
          <a:prstGeom prst="rect">
            <a:avLst/>
          </a:prstGeom>
        </p:spPr>
      </p:pic>
      <p:pic>
        <p:nvPicPr>
          <p:cNvPr id="9" name="Picture 18">
            <a:hlinkClick r:id="rId4"/>
            <a:extLst>
              <a:ext uri="{FF2B5EF4-FFF2-40B4-BE49-F238E27FC236}">
                <a16:creationId xmlns="" xmlns:a16="http://schemas.microsoft.com/office/drawing/2014/main" id="{91ED92EA-93C6-AA46-9E84-D769495B1969}"/>
              </a:ext>
            </a:extLst>
          </p:cNvPr>
          <p:cNvPicPr>
            <a:picLocks noChangeAspect="1"/>
          </p:cNvPicPr>
          <p:nvPr/>
        </p:nvPicPr>
        <p:blipFill>
          <a:blip r:embed="rId5"/>
          <a:stretch>
            <a:fillRect/>
          </a:stretch>
        </p:blipFill>
        <p:spPr>
          <a:xfrm>
            <a:off x="7492996" y="2538638"/>
            <a:ext cx="569165" cy="569842"/>
          </a:xfrm>
          <a:prstGeom prst="rect">
            <a:avLst/>
          </a:prstGeom>
        </p:spPr>
      </p:pic>
      <p:pic>
        <p:nvPicPr>
          <p:cNvPr id="10" name="Picture 19">
            <a:hlinkClick r:id="rId6"/>
            <a:extLst>
              <a:ext uri="{FF2B5EF4-FFF2-40B4-BE49-F238E27FC236}">
                <a16:creationId xmlns="" xmlns:a16="http://schemas.microsoft.com/office/drawing/2014/main" id="{4864641B-C459-AA44-A1CE-09FD899936D4}"/>
              </a:ext>
            </a:extLst>
          </p:cNvPr>
          <p:cNvPicPr>
            <a:picLocks noChangeAspect="1"/>
          </p:cNvPicPr>
          <p:nvPr/>
        </p:nvPicPr>
        <p:blipFill>
          <a:blip r:embed="rId7"/>
          <a:stretch>
            <a:fillRect/>
          </a:stretch>
        </p:blipFill>
        <p:spPr>
          <a:xfrm>
            <a:off x="6805009" y="2538638"/>
            <a:ext cx="615919" cy="569842"/>
          </a:xfrm>
          <a:prstGeom prst="rect">
            <a:avLst/>
          </a:prstGeom>
        </p:spPr>
      </p:pic>
      <p:pic>
        <p:nvPicPr>
          <p:cNvPr id="11" name="Picture 20">
            <a:hlinkClick r:id="rId8"/>
            <a:extLst>
              <a:ext uri="{FF2B5EF4-FFF2-40B4-BE49-F238E27FC236}">
                <a16:creationId xmlns="" xmlns:a16="http://schemas.microsoft.com/office/drawing/2014/main" id="{80E795B9-2883-5C40-95FA-3F017DE680DD}"/>
              </a:ext>
            </a:extLst>
          </p:cNvPr>
          <p:cNvPicPr>
            <a:picLocks noChangeAspect="1"/>
          </p:cNvPicPr>
          <p:nvPr/>
        </p:nvPicPr>
        <p:blipFill>
          <a:blip r:embed="rId9"/>
          <a:stretch>
            <a:fillRect/>
          </a:stretch>
        </p:blipFill>
        <p:spPr>
          <a:xfrm>
            <a:off x="6110798" y="2538638"/>
            <a:ext cx="622143" cy="569843"/>
          </a:xfrm>
          <a:prstGeom prst="rect">
            <a:avLst/>
          </a:prstGeom>
        </p:spPr>
      </p:pic>
      <p:pic>
        <p:nvPicPr>
          <p:cNvPr id="12" name="Picture 21">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36418" y="2522809"/>
            <a:ext cx="602312" cy="601500"/>
          </a:xfrm>
          <a:prstGeom prst="rect">
            <a:avLst/>
          </a:prstGeom>
        </p:spPr>
      </p:pic>
      <p:pic>
        <p:nvPicPr>
          <p:cNvPr id="13" name="Picture 3">
            <a:extLst>
              <a:ext uri="{FF2B5EF4-FFF2-40B4-BE49-F238E27FC236}"/>
            </a:extLst>
          </p:cNvPr>
          <p:cNvPicPr>
            <a:picLocks noChangeAspect="1"/>
          </p:cNvPicPr>
          <p:nvPr/>
        </p:nvPicPr>
        <p:blipFill>
          <a:blip r:embed="rId12"/>
          <a:stretch>
            <a:fillRect/>
          </a:stretch>
        </p:blipFill>
        <p:spPr>
          <a:xfrm>
            <a:off x="5943601" y="4416725"/>
            <a:ext cx="3088256" cy="2058837"/>
          </a:xfrm>
          <a:prstGeom prst="rect">
            <a:avLst/>
          </a:prstGeom>
          <a:effectLst>
            <a:outerShdw blurRad="50800" dist="38100" dir="2700000" algn="tl" rotWithShape="0">
              <a:prstClr val="black">
                <a:alpha val="40000"/>
              </a:prstClr>
            </a:outerShdw>
          </a:effectLst>
        </p:spPr>
      </p:pic>
      <p:sp>
        <p:nvSpPr>
          <p:cNvPr id="14" name="テキスト ボックス 13"/>
          <p:cNvSpPr txBox="1"/>
          <p:nvPr/>
        </p:nvSpPr>
        <p:spPr>
          <a:xfrm>
            <a:off x="1690576" y="340242"/>
            <a:ext cx="3724096" cy="369332"/>
          </a:xfrm>
          <a:prstGeom prst="rect">
            <a:avLst/>
          </a:prstGeom>
          <a:noFill/>
        </p:spPr>
        <p:txBody>
          <a:bodyPr wrap="none" rtlCol="0">
            <a:spAutoFit/>
          </a:bodyPr>
          <a:lstStyle/>
          <a:p>
            <a:r>
              <a:rPr kumimoji="1" lang="ja-JP" altLang="en-US" dirty="0" smtClean="0">
                <a:solidFill>
                  <a:schemeClr val="bg1"/>
                </a:solidFill>
              </a:rPr>
              <a:t>（グローバル・サービス・チーム）奉仕</a:t>
            </a:r>
            <a:endParaRPr kumimoji="1" lang="ja-JP" altLang="en-US" dirty="0">
              <a:solidFill>
                <a:schemeClr val="bg1"/>
              </a:solidFill>
            </a:endParaRPr>
          </a:p>
        </p:txBody>
      </p:sp>
      <p:sp>
        <p:nvSpPr>
          <p:cNvPr id="15" name="テキスト ボックス 14"/>
          <p:cNvSpPr txBox="1"/>
          <p:nvPr/>
        </p:nvSpPr>
        <p:spPr>
          <a:xfrm>
            <a:off x="1648047" y="3476847"/>
            <a:ext cx="4095993" cy="369332"/>
          </a:xfrm>
          <a:prstGeom prst="rect">
            <a:avLst/>
          </a:prstGeom>
          <a:noFill/>
        </p:spPr>
        <p:txBody>
          <a:bodyPr wrap="none" rtlCol="0">
            <a:spAutoFit/>
          </a:bodyPr>
          <a:lstStyle/>
          <a:p>
            <a:r>
              <a:rPr kumimoji="1" lang="ja-JP" altLang="en-US" dirty="0" smtClean="0">
                <a:solidFill>
                  <a:schemeClr val="bg1"/>
                </a:solidFill>
              </a:rPr>
              <a:t>（ファミリー・ウーマン・チーム）家族・女性</a:t>
            </a:r>
            <a:endParaRPr kumimoji="1" lang="ja-JP" altLang="en-US" dirty="0">
              <a:solidFill>
                <a:schemeClr val="bg1"/>
              </a:solidFill>
            </a:endParaRPr>
          </a:p>
        </p:txBody>
      </p:sp>
    </p:spTree>
    <p:extLst>
      <p:ext uri="{BB962C8B-B14F-4D97-AF65-F5344CB8AC3E}">
        <p14:creationId xmlns:p14="http://schemas.microsoft.com/office/powerpoint/2010/main" val="102079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241" y="754037"/>
            <a:ext cx="6387860" cy="6387860"/>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336" y="750499"/>
            <a:ext cx="6387860" cy="6387860"/>
          </a:xfrm>
          <a:prstGeom prst="rect">
            <a:avLst/>
          </a:prstGeom>
        </p:spPr>
      </p:pic>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396" y="160815"/>
            <a:ext cx="8477955" cy="646331"/>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2800" dirty="0" smtClean="0">
                <a:solidFill>
                  <a:prstClr val="white"/>
                </a:solidFill>
                <a:effectLst>
                  <a:outerShdw blurRad="38100" dist="38100" dir="2700000" algn="tl">
                    <a:srgbClr val="000000">
                      <a:alpha val="43137"/>
                    </a:srgbClr>
                  </a:outerShdw>
                </a:effectLst>
                <a:latin typeface="ＭＳ Ｐゴシック"/>
              </a:rPr>
              <a:t>グローバル・アクション・チーム　</a:t>
            </a:r>
            <a:r>
              <a:rPr lang="ja-JP" altLang="en-US" sz="3600" dirty="0" smtClean="0">
                <a:solidFill>
                  <a:prstClr val="white"/>
                </a:solidFill>
                <a:effectLst>
                  <a:outerShdw blurRad="38100" dist="38100" dir="2700000" algn="tl">
                    <a:srgbClr val="000000">
                      <a:alpha val="43137"/>
                    </a:srgbClr>
                  </a:outerShdw>
                </a:effectLst>
                <a:latin typeface="ＭＳ Ｐゴシック"/>
              </a:rPr>
              <a:t>協力のメリット</a:t>
            </a:r>
            <a:endParaRPr lang="ja-JP" altLang="en-US" sz="2800" dirty="0">
              <a:solidFill>
                <a:prstClr val="white"/>
              </a:solidFill>
              <a:effectLst>
                <a:outerShdw blurRad="38100" dist="38100" dir="2700000" algn="tl">
                  <a:srgbClr val="000000">
                    <a:alpha val="43137"/>
                  </a:srgbClr>
                </a:outerShdw>
              </a:effectLst>
              <a:latin typeface="ＭＳ Ｐゴシック"/>
            </a:endParaRPr>
          </a:p>
        </p:txBody>
      </p:sp>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81" y="3174521"/>
            <a:ext cx="1410301" cy="1410301"/>
          </a:xfrm>
          <a:prstGeom prst="rect">
            <a:avLst/>
          </a:prstGeom>
        </p:spPr>
      </p:pic>
      <p:sp>
        <p:nvSpPr>
          <p:cNvPr id="8" name="円/楕円 7"/>
          <p:cNvSpPr/>
          <p:nvPr/>
        </p:nvSpPr>
        <p:spPr>
          <a:xfrm>
            <a:off x="2838091" y="2225616"/>
            <a:ext cx="3441940" cy="3467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Diagram 23">
            <a:extLst>
              <a:ext uri="{FF2B5EF4-FFF2-40B4-BE49-F238E27FC236}"/>
            </a:extLst>
          </p:cNvPr>
          <p:cNvGraphicFramePr/>
          <p:nvPr>
            <p:extLst>
              <p:ext uri="{D42A27DB-BD31-4B8C-83A1-F6EECF244321}">
                <p14:modId xmlns:p14="http://schemas.microsoft.com/office/powerpoint/2010/main" val="1525983041"/>
              </p:ext>
            </p:extLst>
          </p:nvPr>
        </p:nvGraphicFramePr>
        <p:xfrm>
          <a:off x="1789712" y="2156598"/>
          <a:ext cx="5577246" cy="36058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角丸四角形 9"/>
          <p:cNvSpPr/>
          <p:nvPr/>
        </p:nvSpPr>
        <p:spPr>
          <a:xfrm>
            <a:off x="166881" y="1194789"/>
            <a:ext cx="2448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会員勧誘の機会として奉仕事業を推進</a:t>
            </a:r>
          </a:p>
        </p:txBody>
      </p:sp>
      <p:sp>
        <p:nvSpPr>
          <p:cNvPr id="21" name="角丸四角形 20"/>
          <p:cNvSpPr/>
          <p:nvPr/>
        </p:nvSpPr>
        <p:spPr>
          <a:xfrm>
            <a:off x="166881" y="2020059"/>
            <a:ext cx="2484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奉仕事業の増加に</a:t>
            </a:r>
            <a:r>
              <a:rPr lang="ja-JP" altLang="en-US" b="1" dirty="0" smtClean="0">
                <a:solidFill>
                  <a:srgbClr val="000000"/>
                </a:solidFill>
                <a:latin typeface="Helvetica Light"/>
              </a:rPr>
              <a:t>より会員</a:t>
            </a:r>
            <a:r>
              <a:rPr lang="ja-JP" altLang="en-US" b="1" dirty="0">
                <a:solidFill>
                  <a:srgbClr val="000000"/>
                </a:solidFill>
                <a:latin typeface="Helvetica Light"/>
              </a:rPr>
              <a:t>の満足度が向上</a:t>
            </a:r>
          </a:p>
        </p:txBody>
      </p:sp>
      <p:sp>
        <p:nvSpPr>
          <p:cNvPr id="22" name="角丸四角形 21"/>
          <p:cNvSpPr/>
          <p:nvPr/>
        </p:nvSpPr>
        <p:spPr>
          <a:xfrm>
            <a:off x="166881" y="5057973"/>
            <a:ext cx="3060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会員開発におけるニーズを特定し、効果的な研修を実施</a:t>
            </a:r>
          </a:p>
        </p:txBody>
      </p:sp>
      <p:sp>
        <p:nvSpPr>
          <p:cNvPr id="23" name="角丸四角形 22"/>
          <p:cNvSpPr/>
          <p:nvPr/>
        </p:nvSpPr>
        <p:spPr>
          <a:xfrm>
            <a:off x="166881" y="5899037"/>
            <a:ext cx="3636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強力なリーダーシップにより</a:t>
            </a:r>
            <a:r>
              <a:rPr lang="ja-JP" altLang="en-US" b="1" dirty="0" smtClean="0">
                <a:solidFill>
                  <a:srgbClr val="000000"/>
                </a:solidFill>
                <a:latin typeface="Helvetica Light"/>
              </a:rPr>
              <a:t>、</a:t>
            </a:r>
            <a:endParaRPr lang="en-US" altLang="ja-JP" b="1" dirty="0" smtClean="0">
              <a:solidFill>
                <a:srgbClr val="000000"/>
              </a:solidFill>
              <a:latin typeface="Helvetica Light"/>
            </a:endParaRPr>
          </a:p>
          <a:p>
            <a:r>
              <a:rPr lang="ja-JP" altLang="en-US" b="1" dirty="0" smtClean="0">
                <a:solidFill>
                  <a:srgbClr val="000000"/>
                </a:solidFill>
                <a:latin typeface="Helvetica Light"/>
              </a:rPr>
              <a:t>会員</a:t>
            </a:r>
            <a:r>
              <a:rPr lang="ja-JP" altLang="en-US" b="1" dirty="0">
                <a:solidFill>
                  <a:srgbClr val="000000"/>
                </a:solidFill>
                <a:latin typeface="Helvetica Light"/>
              </a:rPr>
              <a:t>の満足度、会員維持力が向上</a:t>
            </a:r>
          </a:p>
        </p:txBody>
      </p:sp>
      <p:sp>
        <p:nvSpPr>
          <p:cNvPr id="25" name="角丸四角形 24"/>
          <p:cNvSpPr/>
          <p:nvPr/>
        </p:nvSpPr>
        <p:spPr>
          <a:xfrm>
            <a:off x="5731621" y="1194789"/>
            <a:ext cx="3240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地元の会員のニーズに</a:t>
            </a:r>
            <a:r>
              <a:rPr lang="ja-JP" altLang="en-US" b="1" dirty="0" smtClean="0">
                <a:solidFill>
                  <a:srgbClr val="000000"/>
                </a:solidFill>
                <a:latin typeface="Helvetica Light"/>
              </a:rPr>
              <a:t>合った</a:t>
            </a:r>
            <a:endParaRPr lang="en-US" altLang="ja-JP" b="1" dirty="0" smtClean="0">
              <a:solidFill>
                <a:srgbClr val="000000"/>
              </a:solidFill>
              <a:latin typeface="Helvetica Light"/>
            </a:endParaRPr>
          </a:p>
          <a:p>
            <a:r>
              <a:rPr lang="ja-JP" altLang="en-US" b="1" dirty="0" smtClean="0">
                <a:solidFill>
                  <a:srgbClr val="000000"/>
                </a:solidFill>
                <a:latin typeface="Helvetica Light"/>
              </a:rPr>
              <a:t>指導力</a:t>
            </a:r>
            <a:r>
              <a:rPr lang="ja-JP" altLang="en-US" b="1" dirty="0">
                <a:solidFill>
                  <a:srgbClr val="000000"/>
                </a:solidFill>
                <a:latin typeface="Helvetica Light"/>
              </a:rPr>
              <a:t>育成の研修教材を作成</a:t>
            </a:r>
          </a:p>
        </p:txBody>
      </p:sp>
      <p:sp>
        <p:nvSpPr>
          <p:cNvPr id="26" name="角丸四角形 25"/>
          <p:cNvSpPr/>
          <p:nvPr/>
        </p:nvSpPr>
        <p:spPr>
          <a:xfrm>
            <a:off x="6157089" y="2020059"/>
            <a:ext cx="2808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指導力育成の機会の</a:t>
            </a:r>
            <a:r>
              <a:rPr lang="ja-JP" altLang="en-US" b="1" dirty="0" smtClean="0">
                <a:solidFill>
                  <a:srgbClr val="000000"/>
                </a:solidFill>
                <a:latin typeface="Helvetica Light"/>
              </a:rPr>
              <a:t>増加</a:t>
            </a:r>
            <a:endParaRPr lang="en-US" altLang="ja-JP" b="1" dirty="0" smtClean="0">
              <a:solidFill>
                <a:srgbClr val="000000"/>
              </a:solidFill>
              <a:latin typeface="Helvetica Light"/>
            </a:endParaRPr>
          </a:p>
          <a:p>
            <a:r>
              <a:rPr lang="ja-JP" altLang="en-US" b="1" dirty="0" smtClean="0">
                <a:solidFill>
                  <a:srgbClr val="000000"/>
                </a:solidFill>
                <a:latin typeface="Helvetica Light"/>
              </a:rPr>
              <a:t>に</a:t>
            </a:r>
            <a:r>
              <a:rPr lang="ja-JP" altLang="en-US" b="1" dirty="0">
                <a:solidFill>
                  <a:srgbClr val="000000"/>
                </a:solidFill>
                <a:latin typeface="Helvetica Light"/>
              </a:rPr>
              <a:t>より、会員増強を助長</a:t>
            </a:r>
            <a:endParaRPr lang="en-US" altLang="ja-JP" b="1" dirty="0">
              <a:solidFill>
                <a:srgbClr val="000000"/>
              </a:solidFill>
              <a:latin typeface="Helvetica Light"/>
            </a:endParaRPr>
          </a:p>
        </p:txBody>
      </p:sp>
      <p:sp>
        <p:nvSpPr>
          <p:cNvPr id="27" name="角丸四角形 26"/>
          <p:cNvSpPr/>
          <p:nvPr/>
        </p:nvSpPr>
        <p:spPr>
          <a:xfrm>
            <a:off x="5623621" y="5899037"/>
            <a:ext cx="3348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効果的なコミュニケーション</a:t>
            </a:r>
            <a:r>
              <a:rPr lang="ja-JP" altLang="en-US" b="1" dirty="0" smtClean="0">
                <a:solidFill>
                  <a:srgbClr val="000000"/>
                </a:solidFill>
                <a:latin typeface="Helvetica Light"/>
              </a:rPr>
              <a:t>、</a:t>
            </a:r>
            <a:endParaRPr lang="en-US" altLang="ja-JP" b="1" dirty="0" smtClean="0">
              <a:solidFill>
                <a:srgbClr val="000000"/>
              </a:solidFill>
              <a:latin typeface="Helvetica Light"/>
            </a:endParaRPr>
          </a:p>
          <a:p>
            <a:r>
              <a:rPr lang="ja-JP" altLang="en-US" b="1" dirty="0" smtClean="0">
                <a:solidFill>
                  <a:srgbClr val="000000"/>
                </a:solidFill>
                <a:latin typeface="Helvetica Light"/>
              </a:rPr>
              <a:t>計画</a:t>
            </a:r>
            <a:r>
              <a:rPr lang="ja-JP" altLang="en-US" b="1" dirty="0">
                <a:solidFill>
                  <a:srgbClr val="000000"/>
                </a:solidFill>
                <a:latin typeface="Helvetica Light"/>
              </a:rPr>
              <a:t>立案能力を養う研修を実施</a:t>
            </a:r>
          </a:p>
        </p:txBody>
      </p:sp>
      <p:sp>
        <p:nvSpPr>
          <p:cNvPr id="28" name="角丸四角形 27"/>
          <p:cNvSpPr/>
          <p:nvPr/>
        </p:nvSpPr>
        <p:spPr>
          <a:xfrm>
            <a:off x="6055621" y="5057973"/>
            <a:ext cx="2916000" cy="7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rgbClr val="000000"/>
                </a:solidFill>
                <a:latin typeface="Helvetica Light"/>
              </a:rPr>
              <a:t>強力なリーダーシップに</a:t>
            </a:r>
            <a:r>
              <a:rPr lang="ja-JP" altLang="en-US" b="1" dirty="0" smtClean="0">
                <a:solidFill>
                  <a:srgbClr val="000000"/>
                </a:solidFill>
                <a:latin typeface="Helvetica Light"/>
              </a:rPr>
              <a:t>より奉仕</a:t>
            </a:r>
            <a:r>
              <a:rPr lang="ja-JP" altLang="en-US" b="1" dirty="0">
                <a:solidFill>
                  <a:srgbClr val="000000"/>
                </a:solidFill>
                <a:latin typeface="Helvetica Light"/>
              </a:rPr>
              <a:t>活動報告が増加</a:t>
            </a:r>
          </a:p>
        </p:txBody>
      </p:sp>
    </p:spTree>
    <p:extLst>
      <p:ext uri="{BB962C8B-B14F-4D97-AF65-F5344CB8AC3E}">
        <p14:creationId xmlns:p14="http://schemas.microsoft.com/office/powerpoint/2010/main" val="215828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8" presetClass="emph" presetSubtype="0" repeatCount="indefinite" fill="remove" nodeType="withEffect">
                                  <p:stCondLst>
                                    <p:cond delay="0"/>
                                  </p:stCondLst>
                                  <p:endCondLst>
                                    <p:cond evt="onNext" delay="0">
                                      <p:tgtEl>
                                        <p:sldTgt/>
                                      </p:tgtEl>
                                    </p:cond>
                                  </p:endCondLst>
                                  <p:childTnLst>
                                    <p:animRot by="21600000">
                                      <p:cBhvr>
                                        <p:cTn id="37"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23" grpId="0" animBg="1"/>
      <p:bldP spid="25" grpId="0" animBg="1"/>
      <p:bldP spid="26"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7846" y="160815"/>
            <a:ext cx="2648309"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クラブ</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grpSp>
        <p:nvGrpSpPr>
          <p:cNvPr id="70" name="Group 55"/>
          <p:cNvGrpSpPr>
            <a:grpSpLocks noChangeAspect="1"/>
          </p:cNvGrpSpPr>
          <p:nvPr/>
        </p:nvGrpSpPr>
        <p:grpSpPr>
          <a:xfrm>
            <a:off x="8266939" y="1063183"/>
            <a:ext cx="792000" cy="808651"/>
            <a:chOff x="4479813" y="2223069"/>
            <a:chExt cx="3058347" cy="3058347"/>
          </a:xfrm>
        </p:grpSpPr>
        <p:sp>
          <p:nvSpPr>
            <p:cNvPr id="71" name="Oval 56"/>
            <p:cNvSpPr>
              <a:spLocks noChangeAspect="1"/>
            </p:cNvSpPr>
            <p:nvPr/>
          </p:nvSpPr>
          <p:spPr>
            <a:xfrm>
              <a:off x="4500226" y="2243482"/>
              <a:ext cx="3017520" cy="3017520"/>
            </a:xfrm>
            <a:prstGeom prst="ellipse">
              <a:avLst/>
            </a:prstGeom>
            <a:solidFill>
              <a:sysClr val="window" lastClr="FFFFFF"/>
            </a:solidFill>
            <a:ln w="12700" cap="flat">
              <a:noFill/>
              <a:miter lim="400000"/>
            </a:ln>
            <a:effectLst/>
          </p:spPr>
          <p:txBody>
            <a:bodyPr rot="0" spcFirstLastPara="1" vertOverflow="overflow" horzOverflow="overflow" vert="horz" wrap="square" lIns="50800" tIns="50800" rIns="50800" bIns="50800" numCol="1" spcCol="38100" rtlCol="0" anchor="ctr">
              <a:noAutofit/>
            </a:bodyPr>
            <a:lstStyle/>
            <a:p>
              <a:pPr algn="ctr" defTabSz="584200" latinLnBrk="1" hangingPunct="0"/>
              <a:endParaRPr lang="en-US" sz="2400" kern="0" smtClean="0">
                <a:solidFill>
                  <a:srgbClr val="FFFFFF"/>
                </a:solidFill>
                <a:latin typeface="Arial" panose="020B0604020202020204" pitchFamily="34" charset="0"/>
                <a:cs typeface="Arial" panose="020B0604020202020204" pitchFamily="34" charset="0"/>
                <a:sym typeface="Helvetica Light"/>
              </a:endParaRPr>
            </a:p>
          </p:txBody>
        </p:sp>
        <p:grpSp>
          <p:nvGrpSpPr>
            <p:cNvPr id="72" name="Group 57"/>
            <p:cNvGrpSpPr/>
            <p:nvPr/>
          </p:nvGrpSpPr>
          <p:grpSpPr>
            <a:xfrm>
              <a:off x="4479813" y="2223069"/>
              <a:ext cx="3058347" cy="3058347"/>
              <a:chOff x="4314505" y="242331"/>
              <a:chExt cx="3562991" cy="3562991"/>
            </a:xfrm>
          </p:grpSpPr>
          <p:sp>
            <p:nvSpPr>
              <p:cNvPr id="73" name="Shape 34"/>
              <p:cNvSpPr/>
              <p:nvPr/>
            </p:nvSpPr>
            <p:spPr>
              <a:xfrm>
                <a:off x="4314505" y="242331"/>
                <a:ext cx="3562991" cy="356299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8100" cmpd="sng">
                <a:solidFill>
                  <a:srgbClr val="FFC000">
                    <a:lumMod val="90000"/>
                    <a:lumOff val="10000"/>
                  </a:srgbClr>
                </a:solidFill>
                <a:miter lim="400000"/>
              </a:ln>
            </p:spPr>
            <p:txBody>
              <a:bodyPr lIns="0" tIns="0" rIns="0" bIns="0" anchor="ctr"/>
              <a:lstStyle/>
              <a:p>
                <a:pPr>
                  <a:defRPr sz="2400">
                    <a:solidFill>
                      <a:srgbClr val="FFFFFF"/>
                    </a:solidFill>
                  </a:defRPr>
                </a:pPr>
                <a:endParaRPr sz="2400" kern="0" dirty="0">
                  <a:solidFill>
                    <a:srgbClr val="FFFFFF"/>
                  </a:solidFill>
                  <a:latin typeface="Arial" panose="020B0604020202020204" pitchFamily="34" charset="0"/>
                  <a:ea typeface="Lato Regular"/>
                  <a:cs typeface="Arial" panose="020B0604020202020204" pitchFamily="34" charset="0"/>
                </a:endParaRPr>
              </a:p>
            </p:txBody>
          </p:sp>
          <p:pic>
            <p:nvPicPr>
              <p:cNvPr id="74" name="Picture 59" descr="GAT_club_mark_2color.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2777" y="461856"/>
                <a:ext cx="3066444" cy="3123940"/>
              </a:xfrm>
              <a:prstGeom prst="rect">
                <a:avLst/>
              </a:prstGeom>
            </p:spPr>
          </p:pic>
        </p:grpSp>
      </p:grpSp>
      <p:cxnSp>
        <p:nvCxnSpPr>
          <p:cNvPr id="76" name="Straight Connector 140"/>
          <p:cNvCxnSpPr/>
          <p:nvPr/>
        </p:nvCxnSpPr>
        <p:spPr bwMode="auto">
          <a:xfrm>
            <a:off x="1725560" y="2931865"/>
            <a:ext cx="3413" cy="558799"/>
          </a:xfrm>
          <a:prstGeom prst="line">
            <a:avLst/>
          </a:prstGeom>
          <a:solidFill>
            <a:srgbClr val="FFFFFF"/>
          </a:solidFill>
          <a:ln w="19050" cap="flat" cmpd="sng" algn="ctr">
            <a:solidFill>
              <a:schemeClr val="tx1"/>
            </a:solidFill>
            <a:prstDash val="solid"/>
            <a:round/>
            <a:headEnd type="none" w="med" len="med"/>
            <a:tailEnd type="none" w="med" len="med"/>
          </a:ln>
          <a:effectLst/>
        </p:spPr>
      </p:cxnSp>
      <p:sp>
        <p:nvSpPr>
          <p:cNvPr id="78" name="TextBox 143"/>
          <p:cNvSpPr txBox="1"/>
          <p:nvPr/>
        </p:nvSpPr>
        <p:spPr>
          <a:xfrm>
            <a:off x="776073" y="2553826"/>
            <a:ext cx="1137787" cy="338554"/>
          </a:xfrm>
          <a:prstGeom prst="rect">
            <a:avLst/>
          </a:prstGeom>
          <a:noFill/>
          <a:ln w="15875">
            <a:noFill/>
          </a:ln>
        </p:spPr>
        <p:txBody>
          <a:bodyPr wrap="square" rtlCol="0">
            <a:spAutoFit/>
          </a:bodyPr>
          <a:lstStyle>
            <a:defPPr>
              <a:defRPr lang="en-US"/>
            </a:defPPr>
            <a:lvl1pPr>
              <a:defRPr b="1">
                <a:solidFill>
                  <a:schemeClr val="accent1">
                    <a:lumMod val="75000"/>
                  </a:schemeClr>
                </a:solidFill>
              </a:defRPr>
            </a:lvl1pPr>
          </a:lstStyle>
          <a:p>
            <a:r>
              <a:rPr lang="ja-JP" sz="1600" dirty="0">
                <a:solidFill>
                  <a:schemeClr val="tx2"/>
                </a:solidFill>
                <a:latin typeface="+mj-ea"/>
                <a:ea typeface="+mj-ea"/>
                <a:cs typeface="Arial" panose="020B0604020202020204" pitchFamily="34" charset="0"/>
              </a:rPr>
              <a:t>クラブ役員</a:t>
            </a:r>
          </a:p>
        </p:txBody>
      </p:sp>
      <p:sp>
        <p:nvSpPr>
          <p:cNvPr id="79" name="TextBox 144"/>
          <p:cNvSpPr txBox="1"/>
          <p:nvPr/>
        </p:nvSpPr>
        <p:spPr>
          <a:xfrm>
            <a:off x="699018" y="4665400"/>
            <a:ext cx="1299903" cy="338554"/>
          </a:xfrm>
          <a:prstGeom prst="rect">
            <a:avLst/>
          </a:prstGeom>
          <a:noFill/>
          <a:ln w="15875">
            <a:noFill/>
          </a:ln>
        </p:spPr>
        <p:txBody>
          <a:bodyPr wrap="square" rtlCol="0">
            <a:spAutoFit/>
          </a:bodyPr>
          <a:lstStyle>
            <a:defPPr>
              <a:defRPr lang="en-US"/>
            </a:defPPr>
            <a:lvl1pPr>
              <a:defRPr b="1">
                <a:solidFill>
                  <a:schemeClr val="accent1"/>
                </a:solidFill>
              </a:defRPr>
            </a:lvl1pPr>
          </a:lstStyle>
          <a:p>
            <a:r>
              <a:rPr lang="ja-JP" sz="1600" dirty="0">
                <a:solidFill>
                  <a:schemeClr val="tx2"/>
                </a:solidFill>
                <a:latin typeface="MS Gothic" panose="020B0609070205080204" pitchFamily="49" charset="-128"/>
                <a:ea typeface="MS Gothic" panose="020B0609070205080204" pitchFamily="49" charset="-128"/>
                <a:cs typeface="Arial" panose="020B0604020202020204" pitchFamily="34" charset="0"/>
              </a:rPr>
              <a:t>常設委員会</a:t>
            </a:r>
          </a:p>
        </p:txBody>
      </p:sp>
      <p:cxnSp>
        <p:nvCxnSpPr>
          <p:cNvPr id="81" name="Straight Connector 146"/>
          <p:cNvCxnSpPr/>
          <p:nvPr/>
        </p:nvCxnSpPr>
        <p:spPr bwMode="auto">
          <a:xfrm>
            <a:off x="705531" y="2930102"/>
            <a:ext cx="7632000" cy="0"/>
          </a:xfrm>
          <a:prstGeom prst="line">
            <a:avLst/>
          </a:prstGeom>
          <a:solidFill>
            <a:srgbClr val="FFFFFF"/>
          </a:solidFill>
          <a:ln w="19050" cap="flat" cmpd="sng" algn="ctr">
            <a:solidFill>
              <a:schemeClr val="tx1"/>
            </a:solidFill>
            <a:prstDash val="solid"/>
            <a:round/>
            <a:headEnd type="none" w="med" len="med"/>
            <a:tailEnd type="none" w="med" len="med"/>
          </a:ln>
          <a:effectLst/>
        </p:spPr>
      </p:cxnSp>
      <p:cxnSp>
        <p:nvCxnSpPr>
          <p:cNvPr id="82" name="Straight Connector 147"/>
          <p:cNvCxnSpPr/>
          <p:nvPr/>
        </p:nvCxnSpPr>
        <p:spPr bwMode="auto">
          <a:xfrm>
            <a:off x="80705" y="5054200"/>
            <a:ext cx="1800000" cy="0"/>
          </a:xfrm>
          <a:prstGeom prst="line">
            <a:avLst/>
          </a:prstGeom>
          <a:solidFill>
            <a:srgbClr val="FFFFFF"/>
          </a:solidFill>
          <a:ln w="19050" cap="flat" cmpd="sng" algn="ctr">
            <a:solidFill>
              <a:schemeClr val="tx1"/>
            </a:solidFill>
            <a:prstDash val="solid"/>
            <a:round/>
            <a:headEnd type="none" w="med" len="med"/>
            <a:tailEnd type="none" w="med" len="med"/>
          </a:ln>
          <a:effectLst/>
        </p:spPr>
      </p:cxnSp>
      <p:cxnSp>
        <p:nvCxnSpPr>
          <p:cNvPr id="83" name="Straight Connector 148"/>
          <p:cNvCxnSpPr/>
          <p:nvPr/>
        </p:nvCxnSpPr>
        <p:spPr bwMode="auto">
          <a:xfrm>
            <a:off x="80705" y="1772467"/>
            <a:ext cx="0" cy="3276000"/>
          </a:xfrm>
          <a:prstGeom prst="line">
            <a:avLst/>
          </a:prstGeom>
          <a:solidFill>
            <a:srgbClr val="FFFFFF"/>
          </a:solidFill>
          <a:ln w="19050" cap="flat" cmpd="sng" algn="ctr">
            <a:solidFill>
              <a:schemeClr val="tx1"/>
            </a:solidFill>
            <a:prstDash val="solid"/>
            <a:round/>
            <a:headEnd type="none" w="med" len="med"/>
            <a:tailEnd type="none" w="med" len="med"/>
          </a:ln>
          <a:effectLst/>
        </p:spPr>
      </p:cxnSp>
      <p:cxnSp>
        <p:nvCxnSpPr>
          <p:cNvPr id="84" name="Straight Connector 149"/>
          <p:cNvCxnSpPr/>
          <p:nvPr/>
        </p:nvCxnSpPr>
        <p:spPr bwMode="auto">
          <a:xfrm>
            <a:off x="80705" y="1776040"/>
            <a:ext cx="7128000" cy="0"/>
          </a:xfrm>
          <a:prstGeom prst="line">
            <a:avLst/>
          </a:prstGeom>
          <a:solidFill>
            <a:srgbClr val="FFFFFF"/>
          </a:solidFill>
          <a:ln w="19050" cap="flat" cmpd="sng" algn="ctr">
            <a:solidFill>
              <a:schemeClr val="tx1"/>
            </a:solidFill>
            <a:prstDash val="solid"/>
            <a:round/>
            <a:headEnd type="none" w="med" len="med"/>
            <a:tailEnd type="none" w="med" len="med"/>
          </a:ln>
          <a:effectLst/>
        </p:spPr>
      </p:cxnSp>
      <p:sp>
        <p:nvSpPr>
          <p:cNvPr id="85" name="Rounded Rectangle 150"/>
          <p:cNvSpPr/>
          <p:nvPr/>
        </p:nvSpPr>
        <p:spPr bwMode="auto">
          <a:xfrm>
            <a:off x="1896720" y="1041992"/>
            <a:ext cx="4680000" cy="1332000"/>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2" rtlCol="0" anchor="t" anchorCtr="0" compatLnSpc="1">
            <a:prstTxWarp prst="textNoShape">
              <a:avLst/>
            </a:prstTxWarp>
          </a:bodyPr>
          <a:lstStyle/>
          <a:p>
            <a:pPr marL="0" lvl="2">
              <a:tabLst>
                <a:tab pos="1654175" algn="ctr"/>
                <a:tab pos="3208338" algn="r"/>
              </a:tabLst>
            </a:pPr>
            <a:endParaRPr lang="en-US" alt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0" lvl="2">
              <a:tabLst>
                <a:tab pos="1654175" algn="ctr"/>
                <a:tab pos="3208338" algn="r"/>
              </a:tabLst>
            </a:pPr>
            <a:endParaRPr lang="en-US" alt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0" lvl="2">
              <a:tabLst>
                <a:tab pos="1654175" algn="ctr"/>
                <a:tab pos="3208338" algn="r"/>
              </a:tabLst>
            </a:pPr>
            <a:r>
              <a:rPr 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プログラム</a:t>
            </a:r>
            <a: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a:t>
            </a:r>
            <a:r>
              <a:rPr 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コーディネーター</a:t>
            </a:r>
            <a: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
            </a:r>
            <a:b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a:t>
            </a:r>
            <a:r>
              <a:rPr 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会長</a:t>
            </a:r>
            <a:r>
              <a:rPr lang="ja-JP" altLang="en-US"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　</a:t>
            </a:r>
            <a:endParaRPr lang="en-US" alt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0" lvl="2">
              <a:tabLst>
                <a:tab pos="1654175" algn="ctr"/>
                <a:tab pos="3208338" algn="r"/>
              </a:tabLst>
            </a:pPr>
            <a:r>
              <a:rPr lang="ja-JP" alt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安全管理担当役員 (任意)</a:t>
            </a:r>
          </a:p>
          <a:p>
            <a:pPr marL="0" lvl="2">
              <a:tabLst>
                <a:tab pos="1654175" algn="ctr"/>
                <a:tab pos="3208338" algn="r"/>
              </a:tabLst>
            </a:pPr>
            <a:endPar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0" lvl="2">
              <a:tabLst>
                <a:tab pos="1654175" algn="ctr"/>
                <a:tab pos="3208338" algn="r"/>
              </a:tabLst>
            </a:pPr>
            <a: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
            </a:r>
            <a:b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
            </a:r>
            <a:b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br>
            <a:endParaRPr lang="en-US" alt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0" lvl="2">
              <a:tabLst>
                <a:tab pos="1654175" algn="ctr"/>
                <a:tab pos="3208338" algn="r"/>
              </a:tabLst>
            </a:pPr>
            <a:r>
              <a:rPr 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
            </a:r>
            <a:br>
              <a:rPr 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alt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ライオン</a:t>
            </a:r>
            <a:r>
              <a:rPr lang="ja-JP" alt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・テーマー (任意</a:t>
            </a:r>
            <a:r>
              <a:rPr lang="ja-JP" alt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a:t>
            </a:r>
            <a:r>
              <a:rPr lang="ja-JP" altLang="en-US"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　　　　　　　　　　　　　　　　　　　</a:t>
            </a:r>
            <a:r>
              <a:rPr lang="ja-JP" sz="1200" dirty="0" smtClean="0">
                <a:solidFill>
                  <a:schemeClr val="bg1"/>
                </a:solidFill>
                <a:latin typeface="MS Gothic" panose="020B0609070205080204" pitchFamily="49" charset="-128"/>
                <a:ea typeface="MS Gothic" panose="020B0609070205080204" pitchFamily="49" charset="-128"/>
                <a:cs typeface="Arial" panose="020B0604020202020204" pitchFamily="34" charset="0"/>
              </a:rPr>
              <a:t>テール</a:t>
            </a:r>
            <a: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・ツイスター (任意)</a:t>
            </a:r>
          </a:p>
          <a:p>
            <a:pPr marL="0" lvl="2" algn="ctr">
              <a:tabLst>
                <a:tab pos="1654175" algn="ctr"/>
                <a:tab pos="3208338" algn="r"/>
              </a:tabLst>
            </a:pPr>
            <a:endParaRPr lang="en-US" sz="160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p:txBody>
      </p:sp>
      <p:sp>
        <p:nvSpPr>
          <p:cNvPr id="86" name="TextBox 151"/>
          <p:cNvSpPr txBox="1"/>
          <p:nvPr/>
        </p:nvSpPr>
        <p:spPr>
          <a:xfrm>
            <a:off x="7238911" y="1745883"/>
            <a:ext cx="1905089" cy="738664"/>
          </a:xfrm>
          <a:prstGeom prst="rect">
            <a:avLst/>
          </a:prstGeom>
          <a:noFill/>
          <a:ln w="15875">
            <a:noFill/>
          </a:ln>
        </p:spPr>
        <p:txBody>
          <a:bodyPr wrap="square" rtlCol="0">
            <a:spAutoFit/>
          </a:bodyPr>
          <a:lstStyle>
            <a:defPPr>
              <a:defRPr lang="en-US"/>
            </a:defPPr>
            <a:lvl1pPr>
              <a:defRPr b="1">
                <a:solidFill>
                  <a:schemeClr val="accent1"/>
                </a:solidFill>
              </a:defRPr>
            </a:lvl1pPr>
          </a:lstStyle>
          <a:p>
            <a:r>
              <a:rPr lang="ja-JP" sz="1400" dirty="0">
                <a:solidFill>
                  <a:schemeClr val="tx2"/>
                </a:solidFill>
                <a:latin typeface="+mj-ea"/>
                <a:ea typeface="+mj-ea"/>
                <a:cs typeface="Arial" panose="020B0604020202020204" pitchFamily="34" charset="0"/>
              </a:rPr>
              <a:t>グローバル</a:t>
            </a:r>
            <a:r>
              <a:rPr lang="ja-JP" sz="1400" dirty="0" smtClean="0">
                <a:solidFill>
                  <a:schemeClr val="tx2"/>
                </a:solidFill>
                <a:latin typeface="+mj-ea"/>
                <a:ea typeface="+mj-ea"/>
                <a:cs typeface="Arial" panose="020B0604020202020204" pitchFamily="34" charset="0"/>
              </a:rPr>
              <a:t>・</a:t>
            </a:r>
            <a:endParaRPr lang="en-US" altLang="ja-JP" sz="1400" dirty="0" smtClean="0">
              <a:solidFill>
                <a:schemeClr val="tx2"/>
              </a:solidFill>
              <a:latin typeface="+mj-ea"/>
              <a:ea typeface="+mj-ea"/>
              <a:cs typeface="Arial" panose="020B0604020202020204" pitchFamily="34" charset="0"/>
            </a:endParaRPr>
          </a:p>
          <a:p>
            <a:r>
              <a:rPr lang="ja-JP" sz="1400" dirty="0" smtClean="0">
                <a:solidFill>
                  <a:schemeClr val="tx2"/>
                </a:solidFill>
                <a:latin typeface="+mj-ea"/>
                <a:ea typeface="+mj-ea"/>
                <a:cs typeface="Arial" panose="020B0604020202020204" pitchFamily="34" charset="0"/>
              </a:rPr>
              <a:t>アクション</a:t>
            </a:r>
            <a:r>
              <a:rPr lang="ja-JP" altLang="en-US" sz="1400" dirty="0" smtClean="0">
                <a:solidFill>
                  <a:schemeClr val="tx2"/>
                </a:solidFill>
                <a:latin typeface="+mj-ea"/>
                <a:ea typeface="+mj-ea"/>
                <a:cs typeface="Arial" panose="020B0604020202020204" pitchFamily="34" charset="0"/>
              </a:rPr>
              <a:t>・</a:t>
            </a:r>
            <a:r>
              <a:rPr lang="ja-JP" sz="1400" dirty="0" smtClean="0">
                <a:solidFill>
                  <a:schemeClr val="tx2"/>
                </a:solidFill>
                <a:latin typeface="+mj-ea"/>
                <a:ea typeface="+mj-ea"/>
                <a:cs typeface="Arial" panose="020B0604020202020204" pitchFamily="34" charset="0"/>
              </a:rPr>
              <a:t>チームを</a:t>
            </a:r>
            <a:endParaRPr lang="en-US" altLang="ja-JP" sz="1400" dirty="0" smtClean="0">
              <a:solidFill>
                <a:schemeClr val="tx2"/>
              </a:solidFill>
              <a:latin typeface="+mj-ea"/>
              <a:ea typeface="+mj-ea"/>
              <a:cs typeface="Arial" panose="020B0604020202020204" pitchFamily="34" charset="0"/>
            </a:endParaRPr>
          </a:p>
          <a:p>
            <a:r>
              <a:rPr lang="ja-JP" sz="1400" dirty="0" smtClean="0">
                <a:solidFill>
                  <a:schemeClr val="tx2"/>
                </a:solidFill>
                <a:latin typeface="+mj-ea"/>
                <a:ea typeface="+mj-ea"/>
                <a:cs typeface="Arial" panose="020B0604020202020204" pitchFamily="34" charset="0"/>
              </a:rPr>
              <a:t>率いるクラブ役員</a:t>
            </a:r>
            <a:endParaRPr lang="en-US" dirty="0">
              <a:solidFill>
                <a:schemeClr val="tx2"/>
              </a:solidFill>
              <a:latin typeface="+mj-ea"/>
              <a:ea typeface="+mj-ea"/>
              <a:cs typeface="Arial" panose="020B0604020202020204" pitchFamily="34" charset="0"/>
            </a:endParaRPr>
          </a:p>
        </p:txBody>
      </p:sp>
      <p:cxnSp>
        <p:nvCxnSpPr>
          <p:cNvPr id="87" name="Straight Connector 152"/>
          <p:cNvCxnSpPr/>
          <p:nvPr/>
        </p:nvCxnSpPr>
        <p:spPr bwMode="auto">
          <a:xfrm>
            <a:off x="4562166" y="2956921"/>
            <a:ext cx="0" cy="2556000"/>
          </a:xfrm>
          <a:prstGeom prst="line">
            <a:avLst/>
          </a:prstGeom>
          <a:solidFill>
            <a:srgbClr val="FFFFFF"/>
          </a:solidFill>
          <a:ln w="19050" cap="flat" cmpd="sng" algn="ctr">
            <a:solidFill>
              <a:schemeClr val="tx1"/>
            </a:solidFill>
            <a:prstDash val="solid"/>
            <a:round/>
            <a:headEnd type="none" w="med" len="med"/>
            <a:tailEnd type="none" w="med" len="med"/>
          </a:ln>
          <a:effectLst/>
        </p:spPr>
      </p:cxnSp>
      <p:cxnSp>
        <p:nvCxnSpPr>
          <p:cNvPr id="88" name="Straight Connector 155"/>
          <p:cNvCxnSpPr/>
          <p:nvPr/>
        </p:nvCxnSpPr>
        <p:spPr bwMode="auto">
          <a:xfrm>
            <a:off x="1904433" y="5040763"/>
            <a:ext cx="0" cy="964007"/>
          </a:xfrm>
          <a:prstGeom prst="line">
            <a:avLst/>
          </a:prstGeom>
          <a:solidFill>
            <a:srgbClr val="ADE0E9"/>
          </a:solidFill>
          <a:ln w="19050" cap="flat" cmpd="sng" algn="ctr">
            <a:solidFill>
              <a:schemeClr val="tx1"/>
            </a:solidFill>
            <a:prstDash val="solid"/>
            <a:round/>
            <a:headEnd type="none" w="med" len="med"/>
            <a:tailEnd type="none" w="med" len="med"/>
          </a:ln>
          <a:effectLst/>
        </p:spPr>
      </p:cxnSp>
      <p:sp>
        <p:nvSpPr>
          <p:cNvPr id="89" name="Rounded Rectangle 156"/>
          <p:cNvSpPr/>
          <p:nvPr/>
        </p:nvSpPr>
        <p:spPr bwMode="auto">
          <a:xfrm>
            <a:off x="1428880" y="5469477"/>
            <a:ext cx="1008000" cy="864000"/>
          </a:xfrm>
          <a:prstGeom prst="round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情報</a:t>
            </a:r>
          </a:p>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テクノロジー</a:t>
            </a:r>
          </a:p>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委員会</a:t>
            </a:r>
          </a:p>
        </p:txBody>
      </p:sp>
      <p:cxnSp>
        <p:nvCxnSpPr>
          <p:cNvPr id="90" name="Straight Connector 157"/>
          <p:cNvCxnSpPr/>
          <p:nvPr/>
        </p:nvCxnSpPr>
        <p:spPr bwMode="auto">
          <a:xfrm>
            <a:off x="686558" y="5066370"/>
            <a:ext cx="0" cy="831709"/>
          </a:xfrm>
          <a:prstGeom prst="line">
            <a:avLst/>
          </a:prstGeom>
          <a:solidFill>
            <a:srgbClr val="FFFFFF"/>
          </a:solidFill>
          <a:ln w="19050" cap="flat" cmpd="sng" algn="ctr">
            <a:solidFill>
              <a:schemeClr val="tx1"/>
            </a:solidFill>
            <a:prstDash val="solid"/>
            <a:round/>
            <a:headEnd type="none" w="med" len="med"/>
            <a:tailEnd type="none" w="med" len="med"/>
          </a:ln>
          <a:effectLst/>
        </p:spPr>
      </p:cxnSp>
      <p:sp>
        <p:nvSpPr>
          <p:cNvPr id="91" name="Rounded Rectangle 158"/>
          <p:cNvSpPr/>
          <p:nvPr/>
        </p:nvSpPr>
        <p:spPr bwMode="auto">
          <a:xfrm>
            <a:off x="191957" y="5469477"/>
            <a:ext cx="1008000" cy="864000"/>
          </a:xfrm>
          <a:prstGeom prst="round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smtClean="0">
                <a:latin typeface="+mj-ea"/>
                <a:ea typeface="+mj-ea"/>
                <a:cs typeface="Arial" panose="020B0604020202020204" pitchFamily="34" charset="0"/>
              </a:rPr>
              <a:t>会則</a:t>
            </a:r>
          </a:p>
          <a:p>
            <a:pPr marL="609600" indent="-609600" algn="ctr" fontAlgn="base">
              <a:spcAft>
                <a:spcPct val="0"/>
              </a:spcAft>
              <a:buFont typeface="Helvetica" pitchFamily="84" charset="0"/>
              <a:buNone/>
            </a:pPr>
            <a:r>
              <a:rPr lang="ja-JP" sz="1400" b="1" dirty="0" smtClean="0">
                <a:latin typeface="+mj-ea"/>
                <a:ea typeface="+mj-ea"/>
                <a:cs typeface="Arial" panose="020B0604020202020204" pitchFamily="34" charset="0"/>
              </a:rPr>
              <a:t> 及び </a:t>
            </a:r>
            <a:r>
              <a:rPr lang="ja-JP" sz="1400" b="1" dirty="0">
                <a:latin typeface="+mj-ea"/>
                <a:ea typeface="+mj-ea"/>
                <a:cs typeface="Arial" panose="020B0604020202020204" pitchFamily="34" charset="0"/>
              </a:rPr>
              <a:t>付則</a:t>
            </a:r>
          </a:p>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委員会</a:t>
            </a:r>
          </a:p>
        </p:txBody>
      </p:sp>
      <p:cxnSp>
        <p:nvCxnSpPr>
          <p:cNvPr id="92" name="Straight Connector 159"/>
          <p:cNvCxnSpPr/>
          <p:nvPr/>
        </p:nvCxnSpPr>
        <p:spPr bwMode="auto">
          <a:xfrm flipH="1">
            <a:off x="726637" y="2927973"/>
            <a:ext cx="1" cy="641813"/>
          </a:xfrm>
          <a:prstGeom prst="line">
            <a:avLst/>
          </a:prstGeom>
          <a:solidFill>
            <a:srgbClr val="FFFFFF"/>
          </a:solidFill>
          <a:ln w="19050" cap="flat" cmpd="sng" algn="ctr">
            <a:solidFill>
              <a:schemeClr val="tx1"/>
            </a:solidFill>
            <a:prstDash val="solid"/>
            <a:round/>
            <a:headEnd type="none" w="med" len="med"/>
            <a:tailEnd type="none" w="med" len="med"/>
          </a:ln>
          <a:effectLst/>
        </p:spPr>
      </p:cxnSp>
      <p:cxnSp>
        <p:nvCxnSpPr>
          <p:cNvPr id="93" name="Straight Connector 160"/>
          <p:cNvCxnSpPr/>
          <p:nvPr/>
        </p:nvCxnSpPr>
        <p:spPr bwMode="auto">
          <a:xfrm>
            <a:off x="1058631" y="3496365"/>
            <a:ext cx="4329" cy="565080"/>
          </a:xfrm>
          <a:prstGeom prst="line">
            <a:avLst/>
          </a:prstGeom>
          <a:solidFill>
            <a:srgbClr val="FFFFFF"/>
          </a:solidFill>
          <a:ln w="15875" cap="flat" cmpd="sng" algn="ctr">
            <a:solidFill>
              <a:schemeClr val="accent1">
                <a:lumMod val="50000"/>
              </a:schemeClr>
            </a:solidFill>
            <a:prstDash val="solid"/>
            <a:round/>
            <a:headEnd type="none" w="med" len="med"/>
            <a:tailEnd type="none" w="med" len="med"/>
          </a:ln>
          <a:effectLst/>
        </p:spPr>
      </p:cxnSp>
      <p:cxnSp>
        <p:nvCxnSpPr>
          <p:cNvPr id="94" name="Straight Connector 161"/>
          <p:cNvCxnSpPr/>
          <p:nvPr/>
        </p:nvCxnSpPr>
        <p:spPr bwMode="auto">
          <a:xfrm flipH="1">
            <a:off x="3411820" y="2940966"/>
            <a:ext cx="0" cy="2556000"/>
          </a:xfrm>
          <a:prstGeom prst="line">
            <a:avLst/>
          </a:prstGeom>
          <a:solidFill>
            <a:srgbClr val="FFFFFF"/>
          </a:solidFill>
          <a:ln w="19050" cap="flat" cmpd="sng" algn="ctr">
            <a:solidFill>
              <a:schemeClr val="tx1"/>
            </a:solidFill>
            <a:prstDash val="solid"/>
            <a:round/>
            <a:headEnd type="none" w="med" len="med"/>
            <a:tailEnd type="none" w="med" len="med"/>
          </a:ln>
          <a:effectLst/>
        </p:spPr>
      </p:cxnSp>
      <p:sp>
        <p:nvSpPr>
          <p:cNvPr id="95" name="Rounded Rectangle 163"/>
          <p:cNvSpPr/>
          <p:nvPr/>
        </p:nvSpPr>
        <p:spPr bwMode="auto">
          <a:xfrm>
            <a:off x="1362308" y="3496365"/>
            <a:ext cx="720000" cy="720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第二</a:t>
            </a:r>
          </a:p>
          <a:p>
            <a:pPr marL="609600" indent="-609600" algn="ctr" fontAlgn="base">
              <a:spcAft>
                <a:spcPct val="0"/>
              </a:spcAft>
              <a:buFont typeface="Helvetica" pitchFamily="84" charset="0"/>
              <a:buNone/>
            </a:pPr>
            <a:r>
              <a:rPr lang="ja-JP" sz="1400" b="1" dirty="0" smtClean="0">
                <a:solidFill>
                  <a:schemeClr val="tx2"/>
                </a:solidFill>
                <a:latin typeface="+mj-ea"/>
                <a:ea typeface="+mj-ea"/>
                <a:cs typeface="Arial" panose="020B0604020202020204" pitchFamily="34" charset="0"/>
              </a:rPr>
              <a:t>副会長</a:t>
            </a:r>
            <a:endParaRPr lang="ja-JP" sz="1400" b="1" dirty="0">
              <a:solidFill>
                <a:schemeClr val="tx2"/>
              </a:solidFill>
              <a:latin typeface="+mj-ea"/>
              <a:ea typeface="+mj-ea"/>
              <a:cs typeface="Arial" panose="020B0604020202020204" pitchFamily="34" charset="0"/>
            </a:endParaRPr>
          </a:p>
        </p:txBody>
      </p:sp>
      <p:cxnSp>
        <p:nvCxnSpPr>
          <p:cNvPr id="96" name="Straight Connector 164"/>
          <p:cNvCxnSpPr/>
          <p:nvPr/>
        </p:nvCxnSpPr>
        <p:spPr bwMode="auto">
          <a:xfrm>
            <a:off x="8329957" y="2948938"/>
            <a:ext cx="0" cy="2556000"/>
          </a:xfrm>
          <a:prstGeom prst="line">
            <a:avLst/>
          </a:prstGeom>
          <a:solidFill>
            <a:srgbClr val="FFFFFF"/>
          </a:solidFill>
          <a:ln w="19050" cap="flat" cmpd="sng" algn="ctr">
            <a:solidFill>
              <a:schemeClr val="tx1"/>
            </a:solidFill>
            <a:prstDash val="solid"/>
            <a:round/>
            <a:headEnd type="none" w="med" len="med"/>
            <a:tailEnd type="none" w="med" len="med"/>
          </a:ln>
          <a:effectLst/>
        </p:spPr>
      </p:cxnSp>
      <p:cxnSp>
        <p:nvCxnSpPr>
          <p:cNvPr id="97" name="Straight Connector 165"/>
          <p:cNvCxnSpPr/>
          <p:nvPr/>
        </p:nvCxnSpPr>
        <p:spPr bwMode="auto">
          <a:xfrm>
            <a:off x="6015135" y="2942406"/>
            <a:ext cx="0" cy="2556000"/>
          </a:xfrm>
          <a:prstGeom prst="line">
            <a:avLst/>
          </a:prstGeom>
          <a:solidFill>
            <a:srgbClr val="FFFFFF"/>
          </a:solidFill>
          <a:ln w="19050" cap="flat" cmpd="sng" algn="ctr">
            <a:solidFill>
              <a:schemeClr val="tx1"/>
            </a:solidFill>
            <a:prstDash val="solid"/>
            <a:round/>
            <a:headEnd type="none" w="med" len="med"/>
            <a:tailEnd type="none" w="med" len="med"/>
          </a:ln>
          <a:effectLst/>
        </p:spPr>
      </p:cxnSp>
      <p:sp>
        <p:nvSpPr>
          <p:cNvPr id="98" name="Rounded Rectangle 166"/>
          <p:cNvSpPr/>
          <p:nvPr/>
        </p:nvSpPr>
        <p:spPr bwMode="auto">
          <a:xfrm>
            <a:off x="3858721" y="3531309"/>
            <a:ext cx="1440000" cy="720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マーケティング</a:t>
            </a:r>
          </a:p>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コミュニケーション </a:t>
            </a:r>
          </a:p>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 委員長</a:t>
            </a:r>
          </a:p>
        </p:txBody>
      </p:sp>
      <p:sp>
        <p:nvSpPr>
          <p:cNvPr id="99" name="Rounded Rectangle 167"/>
          <p:cNvSpPr/>
          <p:nvPr/>
        </p:nvSpPr>
        <p:spPr bwMode="auto">
          <a:xfrm>
            <a:off x="3858721" y="5469477"/>
            <a:ext cx="1440000" cy="864000"/>
          </a:xfrm>
          <a:prstGeom prst="round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マーケティング </a:t>
            </a:r>
          </a:p>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コミュニケーション</a:t>
            </a:r>
          </a:p>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委員会</a:t>
            </a:r>
          </a:p>
        </p:txBody>
      </p:sp>
      <p:sp>
        <p:nvSpPr>
          <p:cNvPr id="100" name="Rounded Rectangle 168"/>
          <p:cNvSpPr/>
          <p:nvPr/>
        </p:nvSpPr>
        <p:spPr bwMode="auto">
          <a:xfrm>
            <a:off x="5531485" y="3525393"/>
            <a:ext cx="1006489" cy="972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第一 </a:t>
            </a:r>
          </a:p>
          <a:p>
            <a:pPr marL="609600" indent="-609600" algn="ctr" fontAlgn="base">
              <a:spcAft>
                <a:spcPct val="0"/>
              </a:spcAft>
              <a:buFont typeface="Helvetica" pitchFamily="84" charset="0"/>
              <a:buNone/>
            </a:pPr>
            <a:r>
              <a:rPr lang="ja-JP" sz="1400" b="1" dirty="0" smtClean="0">
                <a:solidFill>
                  <a:schemeClr val="tx2"/>
                </a:solidFill>
                <a:latin typeface="+mj-ea"/>
                <a:ea typeface="+mj-ea"/>
                <a:cs typeface="Arial" panose="020B0604020202020204" pitchFamily="34" charset="0"/>
              </a:rPr>
              <a:t>副会長</a:t>
            </a:r>
            <a:endParaRPr lang="ja-JP" sz="1400" b="1" dirty="0">
              <a:solidFill>
                <a:schemeClr val="tx2"/>
              </a:solidFill>
              <a:latin typeface="+mj-ea"/>
              <a:ea typeface="+mj-ea"/>
              <a:cs typeface="Arial" panose="020B0604020202020204" pitchFamily="34" charset="0"/>
            </a:endParaRPr>
          </a:p>
          <a:p>
            <a:pPr marL="609600" indent="-609600" algn="ctr" fontAlgn="base">
              <a:spcAft>
                <a:spcPct val="0"/>
              </a:spcAft>
              <a:buFont typeface="Helvetica" pitchFamily="84" charset="0"/>
              <a:buNone/>
            </a:pPr>
            <a:r>
              <a:rPr lang="ja-JP" sz="1200" dirty="0">
                <a:solidFill>
                  <a:schemeClr val="tx2"/>
                </a:solidFill>
                <a:latin typeface="+mj-ea"/>
                <a:ea typeface="+mj-ea"/>
                <a:cs typeface="Arial" panose="020B0604020202020204" pitchFamily="34" charset="0"/>
              </a:rPr>
              <a:t>（指導力育成</a:t>
            </a:r>
          </a:p>
          <a:p>
            <a:pPr marL="609600" indent="-609600" algn="ctr" fontAlgn="base">
              <a:spcAft>
                <a:spcPct val="0"/>
              </a:spcAft>
              <a:buFont typeface="Helvetica" pitchFamily="84" charset="0"/>
              <a:buNone/>
            </a:pPr>
            <a:r>
              <a:rPr lang="ja-JP" sz="1200" dirty="0">
                <a:solidFill>
                  <a:schemeClr val="tx2"/>
                </a:solidFill>
                <a:latin typeface="+mj-ea"/>
                <a:ea typeface="+mj-ea"/>
                <a:cs typeface="Arial" panose="020B0604020202020204" pitchFamily="34" charset="0"/>
              </a:rPr>
              <a:t>委員長）</a:t>
            </a:r>
          </a:p>
        </p:txBody>
      </p:sp>
      <p:sp>
        <p:nvSpPr>
          <p:cNvPr id="101" name="Rounded Rectangle 169"/>
          <p:cNvSpPr/>
          <p:nvPr/>
        </p:nvSpPr>
        <p:spPr bwMode="auto">
          <a:xfrm>
            <a:off x="7879957" y="3525393"/>
            <a:ext cx="900000" cy="720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endParaRPr lang="en-US" sz="1400" b="1" dirty="0">
              <a:solidFill>
                <a:schemeClr val="tx2"/>
              </a:solidFill>
              <a:latin typeface="+mj-ea"/>
              <a:ea typeface="+mj-ea"/>
              <a:cs typeface="Arial" panose="020B0604020202020204" pitchFamily="34" charset="0"/>
            </a:endParaRPr>
          </a:p>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奉仕 </a:t>
            </a:r>
          </a:p>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委員長</a:t>
            </a:r>
          </a:p>
          <a:p>
            <a:pPr marL="609600" indent="-609600" algn="ctr" fontAlgn="base">
              <a:spcAft>
                <a:spcPct val="0"/>
              </a:spcAft>
              <a:buFont typeface="Helvetica" pitchFamily="84" charset="0"/>
              <a:buNone/>
            </a:pPr>
            <a:endParaRPr lang="en-US" sz="1400" b="1" dirty="0" err="1">
              <a:solidFill>
                <a:schemeClr val="tx2"/>
              </a:solidFill>
              <a:latin typeface="+mj-ea"/>
              <a:ea typeface="+mj-ea"/>
              <a:cs typeface="Arial" panose="020B0604020202020204" pitchFamily="34" charset="0"/>
            </a:endParaRPr>
          </a:p>
        </p:txBody>
      </p:sp>
      <p:sp>
        <p:nvSpPr>
          <p:cNvPr id="102" name="Rounded Rectangle 170"/>
          <p:cNvSpPr/>
          <p:nvPr/>
        </p:nvSpPr>
        <p:spPr bwMode="auto">
          <a:xfrm>
            <a:off x="7897957" y="5469477"/>
            <a:ext cx="864000" cy="864000"/>
          </a:xfrm>
          <a:prstGeom prst="round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奉仕 </a:t>
            </a:r>
          </a:p>
          <a:p>
            <a:pPr marL="609600" indent="-609600" algn="ctr" fontAlgn="base">
              <a:spcAft>
                <a:spcPct val="0"/>
              </a:spcAft>
              <a:buFont typeface="Helvetica" pitchFamily="84" charset="0"/>
              <a:buNone/>
            </a:pPr>
            <a:r>
              <a:rPr lang="ja-JP" sz="1400" b="1" dirty="0" smtClean="0">
                <a:latin typeface="+mj-ea"/>
                <a:ea typeface="+mj-ea"/>
                <a:cs typeface="Arial" panose="020B0604020202020204" pitchFamily="34" charset="0"/>
              </a:rPr>
              <a:t>委員会</a:t>
            </a:r>
            <a:endParaRPr lang="ja-JP" sz="1400" b="1" dirty="0">
              <a:latin typeface="+mj-ea"/>
              <a:ea typeface="+mj-ea"/>
              <a:cs typeface="Arial" panose="020B0604020202020204" pitchFamily="34" charset="0"/>
            </a:endParaRPr>
          </a:p>
        </p:txBody>
      </p:sp>
      <p:cxnSp>
        <p:nvCxnSpPr>
          <p:cNvPr id="103" name="Straight Connector 171"/>
          <p:cNvCxnSpPr/>
          <p:nvPr/>
        </p:nvCxnSpPr>
        <p:spPr bwMode="auto">
          <a:xfrm>
            <a:off x="7201642" y="1790205"/>
            <a:ext cx="0" cy="3672000"/>
          </a:xfrm>
          <a:prstGeom prst="line">
            <a:avLst/>
          </a:prstGeom>
          <a:solidFill>
            <a:srgbClr val="FFFFFF"/>
          </a:solidFill>
          <a:ln w="19050" cap="flat" cmpd="sng" algn="ctr">
            <a:solidFill>
              <a:schemeClr val="tx1"/>
            </a:solidFill>
            <a:prstDash val="solid"/>
            <a:round/>
            <a:headEnd type="none" w="med" len="med"/>
            <a:tailEnd type="none" w="med" len="med"/>
          </a:ln>
          <a:effectLst/>
        </p:spPr>
      </p:cxnSp>
      <p:sp>
        <p:nvSpPr>
          <p:cNvPr id="104" name="Rounded Rectangle 172"/>
          <p:cNvSpPr/>
          <p:nvPr/>
        </p:nvSpPr>
        <p:spPr bwMode="auto">
          <a:xfrm>
            <a:off x="6745579" y="3529041"/>
            <a:ext cx="900000" cy="720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会員 </a:t>
            </a:r>
          </a:p>
          <a:p>
            <a:pPr marL="609600" indent="-609600" algn="ctr" fontAlgn="base">
              <a:spcAft>
                <a:spcPct val="0"/>
              </a:spcAft>
              <a:buFont typeface="Helvetica" pitchFamily="84" charset="0"/>
              <a:buNone/>
            </a:pPr>
            <a:r>
              <a:rPr lang="ja-JP" sz="1400" b="1" dirty="0">
                <a:solidFill>
                  <a:schemeClr val="tx2"/>
                </a:solidFill>
                <a:latin typeface="+mj-ea"/>
                <a:ea typeface="+mj-ea"/>
                <a:cs typeface="Arial" panose="020B0604020202020204" pitchFamily="34" charset="0"/>
              </a:rPr>
              <a:t>委員長</a:t>
            </a:r>
          </a:p>
        </p:txBody>
      </p:sp>
      <p:sp>
        <p:nvSpPr>
          <p:cNvPr id="105" name="Rounded Rectangle 173"/>
          <p:cNvSpPr/>
          <p:nvPr/>
        </p:nvSpPr>
        <p:spPr bwMode="auto">
          <a:xfrm>
            <a:off x="169478" y="3488646"/>
            <a:ext cx="1080000" cy="1008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smtClean="0">
                <a:solidFill>
                  <a:schemeClr val="tx2"/>
                </a:solidFill>
                <a:latin typeface="+mj-ea"/>
                <a:ea typeface="+mj-ea"/>
                <a:cs typeface="Arial" panose="020B0604020202020204" pitchFamily="34" charset="0"/>
              </a:rPr>
              <a:t>前会長</a:t>
            </a:r>
            <a:endParaRPr lang="en-US" altLang="ja-JP" sz="1400" b="1" dirty="0">
              <a:solidFill>
                <a:schemeClr val="tx2"/>
              </a:solidFill>
              <a:latin typeface="+mj-ea"/>
              <a:ea typeface="+mj-ea"/>
              <a:cs typeface="Arial" panose="020B0604020202020204" pitchFamily="34" charset="0"/>
            </a:endParaRPr>
          </a:p>
          <a:p>
            <a:pPr marL="609600" indent="-609600" algn="ctr" fontAlgn="base">
              <a:spcAft>
                <a:spcPct val="0"/>
              </a:spcAft>
              <a:buFont typeface="Helvetica" pitchFamily="84" charset="0"/>
              <a:buNone/>
            </a:pPr>
            <a:r>
              <a:rPr lang="ja-JP" sz="1100" dirty="0" smtClean="0">
                <a:solidFill>
                  <a:schemeClr val="tx2"/>
                </a:solidFill>
                <a:latin typeface="MS Gothic" panose="020B0609070205080204" pitchFamily="49" charset="-128"/>
                <a:ea typeface="MS Gothic" panose="020B0609070205080204" pitchFamily="49" charset="-128"/>
                <a:cs typeface="Arial" panose="020B0604020202020204" pitchFamily="34" charset="0"/>
              </a:rPr>
              <a:t>（</a:t>
            </a:r>
            <a:r>
              <a:rPr lang="ja-JP" sz="1100" dirty="0" smtClean="0">
                <a:solidFill>
                  <a:schemeClr val="tx2"/>
                </a:solidFill>
                <a:latin typeface="+mj-ea"/>
                <a:ea typeface="+mj-ea"/>
                <a:cs typeface="Arial" panose="020B0604020202020204" pitchFamily="34" charset="0"/>
              </a:rPr>
              <a:t>クラブ</a:t>
            </a:r>
            <a:r>
              <a:rPr lang="ja-JP" sz="1400" dirty="0" smtClean="0">
                <a:solidFill>
                  <a:schemeClr val="tx2"/>
                </a:solidFill>
                <a:latin typeface="+mj-ea"/>
                <a:ea typeface="+mj-ea"/>
                <a:cs typeface="Arial" panose="020B0604020202020204" pitchFamily="34" charset="0"/>
              </a:rPr>
              <a:t>LCIF</a:t>
            </a:r>
            <a:endParaRPr lang="ja-JP" sz="1400" dirty="0">
              <a:solidFill>
                <a:schemeClr val="tx2"/>
              </a:solidFill>
              <a:latin typeface="+mj-ea"/>
              <a:ea typeface="+mj-ea"/>
              <a:cs typeface="Arial" panose="020B0604020202020204" pitchFamily="34" charset="0"/>
            </a:endParaRPr>
          </a:p>
          <a:p>
            <a:pPr marL="609600" indent="-609600" algn="ctr" fontAlgn="base">
              <a:spcAft>
                <a:spcPct val="0"/>
              </a:spcAft>
              <a:buFont typeface="Helvetica" pitchFamily="84" charset="0"/>
              <a:buNone/>
            </a:pPr>
            <a:r>
              <a:rPr lang="ja-JP" sz="1100" dirty="0">
                <a:solidFill>
                  <a:schemeClr val="tx2"/>
                </a:solidFill>
                <a:latin typeface="+mj-ea"/>
                <a:ea typeface="+mj-ea"/>
                <a:cs typeface="Arial" panose="020B0604020202020204" pitchFamily="34" charset="0"/>
              </a:rPr>
              <a:t> </a:t>
            </a:r>
            <a:r>
              <a:rPr lang="ja-JP" sz="1000" dirty="0" smtClean="0">
                <a:solidFill>
                  <a:schemeClr val="tx2"/>
                </a:solidFill>
                <a:latin typeface="+mj-ea"/>
                <a:ea typeface="+mj-ea"/>
                <a:cs typeface="Arial" panose="020B0604020202020204" pitchFamily="34" charset="0"/>
              </a:rPr>
              <a:t>コーディネーター</a:t>
            </a:r>
            <a:endParaRPr lang="en-US" altLang="ja-JP" sz="1000" dirty="0" smtClean="0">
              <a:solidFill>
                <a:schemeClr val="tx2"/>
              </a:solidFill>
              <a:latin typeface="+mj-ea"/>
              <a:ea typeface="+mj-ea"/>
              <a:cs typeface="Arial" panose="020B0604020202020204" pitchFamily="34" charset="0"/>
            </a:endParaRPr>
          </a:p>
          <a:p>
            <a:pPr marL="609600" indent="-609600" algn="ctr" fontAlgn="base">
              <a:spcAft>
                <a:spcPct val="0"/>
              </a:spcAft>
              <a:buFont typeface="Helvetica" pitchFamily="84" charset="0"/>
              <a:buNone/>
            </a:pPr>
            <a:r>
              <a:rPr lang="ja-JP" altLang="en-US" sz="1000" dirty="0" smtClean="0">
                <a:solidFill>
                  <a:schemeClr val="tx2"/>
                </a:solidFill>
                <a:latin typeface="+mj-ea"/>
                <a:ea typeface="+mj-ea"/>
                <a:cs typeface="Arial" panose="020B0604020202020204" pitchFamily="34" charset="0"/>
              </a:rPr>
              <a:t>　　　　　</a:t>
            </a:r>
            <a:r>
              <a:rPr lang="ja-JP" sz="1000" dirty="0" smtClean="0">
                <a:solidFill>
                  <a:schemeClr val="tx2"/>
                </a:solidFill>
                <a:latin typeface="+mj-ea"/>
                <a:ea typeface="+mj-ea"/>
                <a:cs typeface="Arial" panose="020B0604020202020204" pitchFamily="34" charset="0"/>
              </a:rPr>
              <a:t>兼務</a:t>
            </a:r>
            <a:r>
              <a:rPr lang="ja-JP" altLang="en-US" sz="1000" dirty="0" smtClean="0">
                <a:solidFill>
                  <a:schemeClr val="tx2"/>
                </a:solidFill>
                <a:latin typeface="+mj-ea"/>
                <a:ea typeface="+mj-ea"/>
                <a:cs typeface="Arial" panose="020B0604020202020204" pitchFamily="34" charset="0"/>
              </a:rPr>
              <a:t>　</a:t>
            </a:r>
            <a:r>
              <a:rPr lang="ja-JP" sz="1100" dirty="0" smtClean="0">
                <a:solidFill>
                  <a:schemeClr val="tx2"/>
                </a:solidFill>
                <a:latin typeface="+mj-ea"/>
                <a:ea typeface="+mj-ea"/>
                <a:cs typeface="Arial" panose="020B0604020202020204" pitchFamily="34" charset="0"/>
              </a:rPr>
              <a:t>）</a:t>
            </a:r>
            <a:endParaRPr lang="ja-JP" sz="1100" dirty="0">
              <a:solidFill>
                <a:schemeClr val="tx2"/>
              </a:solidFill>
              <a:latin typeface="+mj-ea"/>
              <a:ea typeface="+mj-ea"/>
              <a:cs typeface="Arial" panose="020B0604020202020204" pitchFamily="34" charset="0"/>
            </a:endParaRPr>
          </a:p>
        </p:txBody>
      </p:sp>
      <p:sp>
        <p:nvSpPr>
          <p:cNvPr id="106" name="Rounded Rectangle 174"/>
          <p:cNvSpPr/>
          <p:nvPr/>
        </p:nvSpPr>
        <p:spPr bwMode="auto">
          <a:xfrm>
            <a:off x="6295579" y="2611000"/>
            <a:ext cx="1800000" cy="720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600" b="1" dirty="0">
                <a:solidFill>
                  <a:schemeClr val="tx2"/>
                </a:solidFill>
                <a:latin typeface="+mj-ea"/>
                <a:ea typeface="+mj-ea"/>
                <a:cs typeface="Arial" panose="020B0604020202020204" pitchFamily="34" charset="0"/>
              </a:rPr>
              <a:t>会長</a:t>
            </a:r>
          </a:p>
          <a:p>
            <a:pPr marL="609600" indent="-609600" algn="ctr" fontAlgn="base">
              <a:spcAft>
                <a:spcPct val="0"/>
              </a:spcAft>
              <a:buFont typeface="Helvetica" pitchFamily="84" charset="0"/>
              <a:buNone/>
            </a:pPr>
            <a:r>
              <a:rPr lang="ja-JP" sz="1100" dirty="0">
                <a:solidFill>
                  <a:schemeClr val="tx2"/>
                </a:solidFill>
                <a:latin typeface="MS Gothic" panose="020B0609070205080204" pitchFamily="49" charset="-128"/>
                <a:ea typeface="MS Gothic" panose="020B0609070205080204" pitchFamily="49" charset="-128"/>
                <a:cs typeface="Arial" panose="020B0604020202020204" pitchFamily="34" charset="0"/>
              </a:rPr>
              <a:t>（</a:t>
            </a:r>
            <a:r>
              <a:rPr lang="ja-JP" sz="1200" dirty="0">
                <a:solidFill>
                  <a:schemeClr val="tx2"/>
                </a:solidFill>
                <a:latin typeface="+mj-ea"/>
                <a:ea typeface="+mj-ea"/>
                <a:cs typeface="Arial" panose="020B0604020202020204" pitchFamily="34" charset="0"/>
              </a:rPr>
              <a:t>グローバル・</a:t>
            </a:r>
            <a:r>
              <a:rPr lang="ja-JP" sz="1200" dirty="0" smtClean="0">
                <a:solidFill>
                  <a:schemeClr val="tx2"/>
                </a:solidFill>
                <a:latin typeface="+mj-ea"/>
                <a:ea typeface="+mj-ea"/>
                <a:cs typeface="Arial" panose="020B0604020202020204" pitchFamily="34" charset="0"/>
              </a:rPr>
              <a:t>アクション・</a:t>
            </a:r>
            <a:endParaRPr lang="en-US" altLang="ja-JP" sz="1200" dirty="0" smtClean="0">
              <a:solidFill>
                <a:schemeClr val="tx2"/>
              </a:solidFill>
              <a:latin typeface="+mj-ea"/>
              <a:ea typeface="+mj-ea"/>
              <a:cs typeface="Arial" panose="020B0604020202020204" pitchFamily="34" charset="0"/>
            </a:endParaRPr>
          </a:p>
          <a:p>
            <a:pPr marL="609600" indent="-609600" algn="ctr" fontAlgn="base">
              <a:spcAft>
                <a:spcPct val="0"/>
              </a:spcAft>
              <a:buFont typeface="Helvetica" pitchFamily="84" charset="0"/>
              <a:buNone/>
            </a:pPr>
            <a:r>
              <a:rPr lang="ja-JP" sz="1200" dirty="0" smtClean="0">
                <a:solidFill>
                  <a:schemeClr val="tx2"/>
                </a:solidFill>
                <a:latin typeface="+mj-ea"/>
                <a:ea typeface="+mj-ea"/>
                <a:cs typeface="Arial" panose="020B0604020202020204" pitchFamily="34" charset="0"/>
              </a:rPr>
              <a:t>チーム </a:t>
            </a:r>
            <a:r>
              <a:rPr lang="ja-JP" sz="1200" dirty="0">
                <a:solidFill>
                  <a:schemeClr val="tx2"/>
                </a:solidFill>
                <a:latin typeface="+mj-ea"/>
                <a:ea typeface="+mj-ea"/>
                <a:cs typeface="Arial" panose="020B0604020202020204" pitchFamily="34" charset="0"/>
              </a:rPr>
              <a:t>ファシリテーター</a:t>
            </a:r>
            <a:r>
              <a:rPr lang="ja-JP" sz="1100" dirty="0">
                <a:solidFill>
                  <a:schemeClr val="tx2"/>
                </a:solidFill>
                <a:latin typeface="MS Gothic" panose="020B0609070205080204" pitchFamily="49" charset="-128"/>
                <a:ea typeface="MS Gothic" panose="020B0609070205080204" pitchFamily="49" charset="-128"/>
                <a:cs typeface="Arial" panose="020B0604020202020204" pitchFamily="34" charset="0"/>
              </a:rPr>
              <a:t>）</a:t>
            </a:r>
          </a:p>
        </p:txBody>
      </p:sp>
      <p:sp>
        <p:nvSpPr>
          <p:cNvPr id="107" name="Rounded Rectangle 175"/>
          <p:cNvSpPr/>
          <p:nvPr/>
        </p:nvSpPr>
        <p:spPr bwMode="auto">
          <a:xfrm>
            <a:off x="5388380" y="2520388"/>
            <a:ext cx="3564000" cy="2104310"/>
          </a:xfrm>
          <a:prstGeom prst="round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108" name="TextBox 176"/>
          <p:cNvSpPr txBox="1"/>
          <p:nvPr/>
        </p:nvSpPr>
        <p:spPr>
          <a:xfrm>
            <a:off x="4164667" y="1107486"/>
            <a:ext cx="1523752" cy="361353"/>
          </a:xfrm>
          <a:prstGeom prst="rect">
            <a:avLst/>
          </a:pr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ja-JP" sz="1600"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クラブ役員</a:t>
            </a:r>
          </a:p>
        </p:txBody>
      </p:sp>
      <p:sp>
        <p:nvSpPr>
          <p:cNvPr id="109" name="TextBox 177"/>
          <p:cNvSpPr txBox="1"/>
          <p:nvPr/>
        </p:nvSpPr>
        <p:spPr>
          <a:xfrm>
            <a:off x="2301485" y="2088249"/>
            <a:ext cx="3870470" cy="287258"/>
          </a:xfrm>
          <a:prstGeom prst="rect">
            <a:avLst/>
          </a:pr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latinLnBrk="1" hangingPunct="0"/>
            <a:r>
              <a:rPr lang="ja-JP" sz="1200" dirty="0">
                <a:solidFill>
                  <a:schemeClr val="bg1"/>
                </a:solidFill>
                <a:latin typeface="MS Gothic" panose="020B0609070205080204" pitchFamily="49" charset="-128"/>
                <a:ea typeface="MS Gothic" panose="020B0609070205080204" pitchFamily="49" charset="-128"/>
                <a:cs typeface="Arial" panose="020B0604020202020204" pitchFamily="34" charset="0"/>
              </a:rPr>
              <a:t>その他 選挙で選ばれた理事や委員長</a:t>
            </a:r>
          </a:p>
        </p:txBody>
      </p:sp>
      <p:sp>
        <p:nvSpPr>
          <p:cNvPr id="110" name="Rounded Rectangle 154"/>
          <p:cNvSpPr>
            <a:spLocks/>
          </p:cNvSpPr>
          <p:nvPr/>
        </p:nvSpPr>
        <p:spPr bwMode="auto">
          <a:xfrm>
            <a:off x="5478977" y="5469477"/>
            <a:ext cx="1055937" cy="864000"/>
          </a:xfrm>
          <a:prstGeom prst="roundRect">
            <a:avLst/>
          </a:prstGeom>
          <a:solidFill>
            <a:schemeClr val="tx2">
              <a:lumMod val="40000"/>
              <a:lumOff val="60000"/>
            </a:schemeClr>
          </a:soli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a:latin typeface="+mj-ea"/>
                <a:ea typeface="+mj-ea"/>
                <a:cs typeface="Arial" panose="020B0604020202020204" pitchFamily="34" charset="0"/>
              </a:rPr>
              <a:t>指導力育成</a:t>
            </a:r>
          </a:p>
          <a:p>
            <a:pPr marL="609600" indent="-609600" algn="ctr" fontAlgn="base">
              <a:spcAft>
                <a:spcPct val="0"/>
              </a:spcAft>
              <a:buFont typeface="Helvetica" pitchFamily="84" charset="0"/>
              <a:buNone/>
            </a:pPr>
            <a:r>
              <a:rPr lang="ja-JP" sz="1400" b="1">
                <a:latin typeface="+mj-ea"/>
                <a:ea typeface="+mj-ea"/>
                <a:cs typeface="Arial" panose="020B0604020202020204" pitchFamily="34" charset="0"/>
              </a:rPr>
              <a:t>委員会</a:t>
            </a:r>
          </a:p>
        </p:txBody>
      </p:sp>
      <p:sp>
        <p:nvSpPr>
          <p:cNvPr id="111" name="Rounded Rectangle 153"/>
          <p:cNvSpPr/>
          <p:nvPr/>
        </p:nvSpPr>
        <p:spPr bwMode="auto">
          <a:xfrm>
            <a:off x="6763579" y="5469477"/>
            <a:ext cx="864000" cy="864000"/>
          </a:xfrm>
          <a:prstGeom prst="round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会員</a:t>
            </a:r>
          </a:p>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委員会</a:t>
            </a:r>
          </a:p>
        </p:txBody>
      </p:sp>
      <p:cxnSp>
        <p:nvCxnSpPr>
          <p:cNvPr id="113" name="Straight Connector 61"/>
          <p:cNvCxnSpPr/>
          <p:nvPr/>
        </p:nvCxnSpPr>
        <p:spPr bwMode="auto">
          <a:xfrm>
            <a:off x="2539594" y="2951140"/>
            <a:ext cx="3413" cy="558799"/>
          </a:xfrm>
          <a:prstGeom prst="line">
            <a:avLst/>
          </a:prstGeom>
          <a:solidFill>
            <a:srgbClr val="FFFFFF"/>
          </a:solidFill>
          <a:ln w="19050" cap="flat" cmpd="sng" algn="ctr">
            <a:solidFill>
              <a:schemeClr val="tx1"/>
            </a:solidFill>
            <a:prstDash val="solid"/>
            <a:round/>
            <a:headEnd type="none" w="med" len="med"/>
            <a:tailEnd type="none" w="med" len="med"/>
          </a:ln>
          <a:effectLst/>
        </p:spPr>
      </p:cxnSp>
      <p:sp>
        <p:nvSpPr>
          <p:cNvPr id="114" name="Rounded Rectangle 162"/>
          <p:cNvSpPr/>
          <p:nvPr/>
        </p:nvSpPr>
        <p:spPr bwMode="auto">
          <a:xfrm>
            <a:off x="2202690" y="3515327"/>
            <a:ext cx="720000" cy="720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a:solidFill>
                  <a:schemeClr val="tx2"/>
                </a:solidFill>
                <a:latin typeface="+mj-ea"/>
                <a:ea typeface="+mj-ea"/>
                <a:cs typeface="Arial" panose="020B0604020202020204" pitchFamily="34" charset="0"/>
              </a:rPr>
              <a:t>幹事</a:t>
            </a:r>
          </a:p>
        </p:txBody>
      </p:sp>
      <p:sp>
        <p:nvSpPr>
          <p:cNvPr id="80" name="TextBox 145"/>
          <p:cNvSpPr txBox="1"/>
          <p:nvPr/>
        </p:nvSpPr>
        <p:spPr>
          <a:xfrm>
            <a:off x="2044552" y="1094230"/>
            <a:ext cx="890034" cy="369332"/>
          </a:xfrm>
          <a:prstGeom prst="rect">
            <a:avLst/>
          </a:prstGeom>
          <a:solidFill>
            <a:schemeClr val="bg1"/>
          </a:solidFill>
          <a:ln w="15875">
            <a:noFill/>
          </a:ln>
        </p:spPr>
        <p:txBody>
          <a:bodyPr wrap="square" rtlCol="0" anchor="ctr">
            <a:spAutoFit/>
          </a:bodyPr>
          <a:lstStyle>
            <a:defPPr>
              <a:defRPr lang="en-US"/>
            </a:defPPr>
            <a:lvl1pPr>
              <a:defRPr b="1">
                <a:solidFill>
                  <a:schemeClr val="accent1"/>
                </a:solidFill>
              </a:defRPr>
            </a:lvl1pPr>
          </a:lstStyle>
          <a:p>
            <a:r>
              <a:rPr lang="ja-JP" dirty="0">
                <a:solidFill>
                  <a:sysClr val="windowText" lastClr="000000"/>
                </a:solidFill>
                <a:latin typeface="+mj-ea"/>
                <a:ea typeface="+mj-ea"/>
                <a:cs typeface="Arial" panose="020B0604020202020204" pitchFamily="34" charset="0"/>
              </a:rPr>
              <a:t>理事会</a:t>
            </a:r>
          </a:p>
        </p:txBody>
      </p:sp>
      <p:sp>
        <p:nvSpPr>
          <p:cNvPr id="112" name="Rounded Rectangle 141"/>
          <p:cNvSpPr>
            <a:spLocks/>
          </p:cNvSpPr>
          <p:nvPr/>
        </p:nvSpPr>
        <p:spPr bwMode="auto">
          <a:xfrm>
            <a:off x="3055509" y="3515327"/>
            <a:ext cx="720000" cy="720000"/>
          </a:xfrm>
          <a:prstGeom prst="roundRect">
            <a:avLst/>
          </a:prstGeom>
          <a:solidFill>
            <a:schemeClr val="bg1"/>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a:solidFill>
                  <a:schemeClr val="tx2"/>
                </a:solidFill>
                <a:latin typeface="+mj-ea"/>
                <a:ea typeface="+mj-ea"/>
                <a:cs typeface="Arial" panose="020B0604020202020204" pitchFamily="34" charset="0"/>
              </a:rPr>
              <a:t>会計</a:t>
            </a:r>
          </a:p>
        </p:txBody>
      </p:sp>
      <p:sp>
        <p:nvSpPr>
          <p:cNvPr id="77" name="Rounded Rectangle 142"/>
          <p:cNvSpPr/>
          <p:nvPr/>
        </p:nvSpPr>
        <p:spPr bwMode="auto">
          <a:xfrm>
            <a:off x="3016243" y="5469477"/>
            <a:ext cx="792000" cy="864000"/>
          </a:xfrm>
          <a:prstGeom prst="round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600" indent="-609600" algn="ctr" fontAlgn="base">
              <a:spcAft>
                <a:spcPct val="0"/>
              </a:spcAft>
              <a:buFont typeface="Helvetica" pitchFamily="84" charset="0"/>
              <a:buNone/>
            </a:pPr>
            <a:r>
              <a:rPr lang="ja-JP" sz="1400" b="1" dirty="0">
                <a:latin typeface="+mj-ea"/>
                <a:ea typeface="+mj-ea"/>
                <a:cs typeface="Arial" panose="020B0604020202020204" pitchFamily="34" charset="0"/>
              </a:rPr>
              <a:t>財務 </a:t>
            </a:r>
          </a:p>
          <a:p>
            <a:pPr marL="609600" indent="-609600" algn="ctr" fontAlgn="base">
              <a:spcAft>
                <a:spcPct val="0"/>
              </a:spcAft>
              <a:buFont typeface="Helvetica" pitchFamily="84" charset="0"/>
              <a:buNone/>
            </a:pPr>
            <a:r>
              <a:rPr lang="ja-JP" sz="1400" b="1" dirty="0" smtClean="0">
                <a:latin typeface="+mj-ea"/>
                <a:ea typeface="+mj-ea"/>
                <a:cs typeface="Arial" panose="020B0604020202020204" pitchFamily="34" charset="0"/>
              </a:rPr>
              <a:t>委員会</a:t>
            </a:r>
            <a:endParaRPr lang="en-US" sz="1400" b="1" dirty="0" err="1">
              <a:latin typeface="+mj-ea"/>
              <a:ea typeface="+mj-ea"/>
              <a:cs typeface="Arial" panose="020B0604020202020204" pitchFamily="34" charset="0"/>
            </a:endParaRPr>
          </a:p>
        </p:txBody>
      </p:sp>
    </p:spTree>
    <p:extLst>
      <p:ext uri="{BB962C8B-B14F-4D97-AF65-F5344CB8AC3E}">
        <p14:creationId xmlns:p14="http://schemas.microsoft.com/office/powerpoint/2010/main" val="1531448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7846" y="160815"/>
            <a:ext cx="2648309"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クラブ</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49" name="角丸四角形 48"/>
          <p:cNvSpPr/>
          <p:nvPr/>
        </p:nvSpPr>
        <p:spPr>
          <a:xfrm>
            <a:off x="153872" y="1124565"/>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クラブ会長</a:t>
            </a:r>
            <a:endParaRPr lang="ja-JP" altLang="en-US" sz="2800" dirty="0">
              <a:solidFill>
                <a:prstClr val="white"/>
              </a:solidFill>
              <a:effectLst>
                <a:outerShdw blurRad="38100" dist="38100" dir="2700000" algn="tl">
                  <a:srgbClr val="000000">
                    <a:alpha val="43137"/>
                  </a:srgbClr>
                </a:outerShdw>
              </a:effectLst>
            </a:endParaRPr>
          </a:p>
        </p:txBody>
      </p:sp>
      <p:sp>
        <p:nvSpPr>
          <p:cNvPr id="5" name="正方形/長方形 4"/>
          <p:cNvSpPr/>
          <p:nvPr/>
        </p:nvSpPr>
        <p:spPr>
          <a:xfrm>
            <a:off x="542264" y="1595182"/>
            <a:ext cx="8357192" cy="1169551"/>
          </a:xfrm>
          <a:prstGeom prst="rect">
            <a:avLst/>
          </a:prstGeom>
        </p:spPr>
        <p:txBody>
          <a:bodyPr wrap="square">
            <a:spAutoFit/>
          </a:bodyPr>
          <a:lstStyle/>
          <a:p>
            <a:pPr>
              <a:spcAft>
                <a:spcPts val="600"/>
              </a:spcAft>
            </a:pPr>
            <a:r>
              <a:rPr lang="ja-JP" altLang="en-US" sz="2000" dirty="0"/>
              <a:t>クラブ会長はクラブの最高執行</a:t>
            </a:r>
            <a:r>
              <a:rPr lang="ja-JP" altLang="en-US" sz="2000" dirty="0" smtClean="0"/>
              <a:t>役員。</a:t>
            </a:r>
            <a:endParaRPr lang="en-US" altLang="ja-JP" sz="2000" dirty="0" smtClean="0"/>
          </a:p>
          <a:p>
            <a:pPr>
              <a:spcAft>
                <a:spcPts val="600"/>
              </a:spcAft>
            </a:pPr>
            <a:r>
              <a:rPr lang="ja-JP" altLang="en-US" sz="2000" dirty="0" smtClean="0"/>
              <a:t>会議</a:t>
            </a:r>
            <a:r>
              <a:rPr lang="ja-JP" altLang="en-US" sz="2000" dirty="0"/>
              <a:t>の議長を務め、奉仕事業の計画</a:t>
            </a:r>
            <a:r>
              <a:rPr lang="ja-JP" altLang="en-US" sz="2000" dirty="0" smtClean="0"/>
              <a:t>を実行</a:t>
            </a:r>
            <a:r>
              <a:rPr lang="ja-JP" altLang="en-US" sz="2000" dirty="0"/>
              <a:t>に移すようクラブに呼びかけ</a:t>
            </a:r>
            <a:r>
              <a:rPr lang="ja-JP" altLang="en-US" sz="2000" dirty="0" smtClean="0"/>
              <a:t>、</a:t>
            </a:r>
            <a:endParaRPr lang="en-US" altLang="ja-JP" sz="2000" dirty="0" smtClean="0"/>
          </a:p>
          <a:p>
            <a:pPr>
              <a:spcAft>
                <a:spcPts val="600"/>
              </a:spcAft>
            </a:pPr>
            <a:r>
              <a:rPr lang="ja-JP" altLang="en-US" sz="2000" dirty="0" smtClean="0"/>
              <a:t>クラブ</a:t>
            </a:r>
            <a:r>
              <a:rPr lang="ja-JP" altLang="en-US" sz="2000" dirty="0"/>
              <a:t>活動</a:t>
            </a:r>
            <a:r>
              <a:rPr lang="ja-JP" altLang="en-US" sz="2000" dirty="0" smtClean="0"/>
              <a:t>を行う</a:t>
            </a:r>
            <a:r>
              <a:rPr lang="ja-JP" altLang="en-US" sz="2000" dirty="0"/>
              <a:t>理事会メンバーと委員長の取り組みを</a:t>
            </a:r>
            <a:r>
              <a:rPr lang="ja-JP" altLang="en-US" sz="2000" dirty="0" smtClean="0"/>
              <a:t>調整する。 </a:t>
            </a:r>
            <a:endParaRPr lang="ja-JP" altLang="en-US" sz="2000" dirty="0"/>
          </a:p>
        </p:txBody>
      </p:sp>
      <p:sp>
        <p:nvSpPr>
          <p:cNvPr id="51" name="角丸四角形 50"/>
          <p:cNvSpPr/>
          <p:nvPr/>
        </p:nvSpPr>
        <p:spPr>
          <a:xfrm>
            <a:off x="153872" y="2797421"/>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クラブ副会長</a:t>
            </a:r>
            <a:endParaRPr lang="ja-JP" altLang="en-US" sz="2800" dirty="0">
              <a:solidFill>
                <a:prstClr val="white"/>
              </a:solidFill>
              <a:effectLst>
                <a:outerShdw blurRad="38100" dist="38100" dir="2700000" algn="tl">
                  <a:srgbClr val="000000">
                    <a:alpha val="43137"/>
                  </a:srgbClr>
                </a:outerShdw>
              </a:effectLst>
            </a:endParaRPr>
          </a:p>
        </p:txBody>
      </p:sp>
      <p:sp>
        <p:nvSpPr>
          <p:cNvPr id="6" name="正方形/長方形 5"/>
          <p:cNvSpPr/>
          <p:nvPr/>
        </p:nvSpPr>
        <p:spPr>
          <a:xfrm>
            <a:off x="542264" y="3253585"/>
            <a:ext cx="8091378" cy="1554272"/>
          </a:xfrm>
          <a:prstGeom prst="rect">
            <a:avLst/>
          </a:prstGeom>
        </p:spPr>
        <p:txBody>
          <a:bodyPr wrap="square">
            <a:spAutoFit/>
          </a:bodyPr>
          <a:lstStyle/>
          <a:p>
            <a:pPr>
              <a:spcAft>
                <a:spcPts val="600"/>
              </a:spcAft>
            </a:pPr>
            <a:r>
              <a:rPr lang="ja-JP" altLang="en-US" sz="2000" dirty="0" smtClean="0"/>
              <a:t>いつ</a:t>
            </a:r>
            <a:r>
              <a:rPr lang="ja-JP" altLang="en-US" sz="2000" dirty="0"/>
              <a:t>でも会長職を引き継げるリーダーとしての</a:t>
            </a:r>
            <a:r>
              <a:rPr lang="ja-JP" altLang="en-US" sz="2000" dirty="0" smtClean="0"/>
              <a:t>役割。</a:t>
            </a:r>
            <a:endParaRPr lang="en-US" altLang="ja-JP" sz="2000" dirty="0" smtClean="0"/>
          </a:p>
          <a:p>
            <a:pPr>
              <a:spcAft>
                <a:spcPts val="600"/>
              </a:spcAft>
            </a:pPr>
            <a:r>
              <a:rPr lang="ja-JP" altLang="en-US" sz="2000" dirty="0" smtClean="0"/>
              <a:t>年度</a:t>
            </a:r>
            <a:r>
              <a:rPr lang="ja-JP" altLang="en-US" sz="2000" dirty="0"/>
              <a:t>を次の年度へとつなげていく</a:t>
            </a:r>
            <a:r>
              <a:rPr lang="ja-JP" altLang="en-US" sz="2000" dirty="0" smtClean="0"/>
              <a:t>役割。 </a:t>
            </a:r>
          </a:p>
          <a:p>
            <a:pPr>
              <a:spcAft>
                <a:spcPts val="600"/>
              </a:spcAft>
            </a:pPr>
            <a:r>
              <a:rPr lang="ja-JP" altLang="en-US" sz="2000" dirty="0" smtClean="0"/>
              <a:t>クラブ会長の求めに応じて特定の委員会や事業のリーダーを務める。</a:t>
            </a:r>
            <a:endParaRPr lang="en-US" altLang="ja-JP" sz="2000" dirty="0" smtClean="0"/>
          </a:p>
          <a:p>
            <a:pPr>
              <a:spcAft>
                <a:spcPts val="600"/>
              </a:spcAft>
            </a:pPr>
            <a:r>
              <a:rPr lang="ja-JP" altLang="ja-JP" sz="2000" dirty="0">
                <a:latin typeface="ＭＳ Ｐゴシック" panose="020B0600070205080204" pitchFamily="50" charset="-128"/>
                <a:ea typeface="ＭＳ Ｐゴシック" panose="020B0600070205080204" pitchFamily="50" charset="-128"/>
                <a:cs typeface="Arial" panose="020B0604020202020204" pitchFamily="34" charset="0"/>
              </a:rPr>
              <a:t>すべての会員が指導力育成・学習の機会を活かすよう奨励</a:t>
            </a:r>
            <a:r>
              <a:rPr lang="ja-JP" altLang="ja-JP" sz="2000" dirty="0" smtClean="0">
                <a:latin typeface="ＭＳ Ｐゴシック" panose="020B0600070205080204" pitchFamily="50" charset="-128"/>
                <a:ea typeface="ＭＳ Ｐゴシック" panose="020B0600070205080204" pitchFamily="50" charset="-128"/>
                <a:cs typeface="Arial" panose="020B0604020202020204" pitchFamily="34" charset="0"/>
              </a:rPr>
              <a:t>する</a:t>
            </a:r>
            <a:r>
              <a:rPr lang="ja-JP" altLang="en-US" sz="2000" dirty="0" smtClean="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2000" dirty="0" smtClean="0"/>
              <a:t> </a:t>
            </a:r>
            <a:endParaRPr lang="ja-JP" altLang="en-US" sz="2000" dirty="0"/>
          </a:p>
        </p:txBody>
      </p:sp>
      <p:sp>
        <p:nvSpPr>
          <p:cNvPr id="53" name="角丸四角形 52"/>
          <p:cNvSpPr/>
          <p:nvPr/>
        </p:nvSpPr>
        <p:spPr>
          <a:xfrm>
            <a:off x="153872" y="4863703"/>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クラブ幹事</a:t>
            </a:r>
            <a:endParaRPr lang="ja-JP" altLang="en-US" sz="2800" dirty="0">
              <a:solidFill>
                <a:prstClr val="white"/>
              </a:solidFill>
              <a:effectLst>
                <a:outerShdw blurRad="38100" dist="38100" dir="2700000" algn="tl">
                  <a:srgbClr val="000000">
                    <a:alpha val="43137"/>
                  </a:srgbClr>
                </a:outerShdw>
              </a:effectLst>
            </a:endParaRPr>
          </a:p>
        </p:txBody>
      </p:sp>
      <p:sp>
        <p:nvSpPr>
          <p:cNvPr id="7" name="正方形/長方形 6"/>
          <p:cNvSpPr/>
          <p:nvPr/>
        </p:nvSpPr>
        <p:spPr>
          <a:xfrm>
            <a:off x="542264" y="5316324"/>
            <a:ext cx="7953154" cy="1169551"/>
          </a:xfrm>
          <a:prstGeom prst="rect">
            <a:avLst/>
          </a:prstGeom>
        </p:spPr>
        <p:txBody>
          <a:bodyPr wrap="square">
            <a:spAutoFit/>
          </a:bodyPr>
          <a:lstStyle/>
          <a:p>
            <a:pPr>
              <a:spcAft>
                <a:spcPts val="600"/>
              </a:spcAft>
            </a:pPr>
            <a:r>
              <a:rPr lang="ja-JP" altLang="en-US" sz="2000" dirty="0" smtClean="0"/>
              <a:t>クラブ</a:t>
            </a:r>
            <a:r>
              <a:rPr lang="ja-JP" altLang="en-US" sz="2000" dirty="0"/>
              <a:t>の歴代の公式記録を保管し、クラブ会員名簿を正確に</a:t>
            </a:r>
            <a:r>
              <a:rPr lang="ja-JP" altLang="en-US" sz="2000" dirty="0" smtClean="0"/>
              <a:t>保つ。</a:t>
            </a:r>
            <a:endParaRPr lang="en-US" altLang="ja-JP" sz="2000" dirty="0" smtClean="0"/>
          </a:p>
          <a:p>
            <a:pPr>
              <a:spcAft>
                <a:spcPts val="600"/>
              </a:spcAft>
            </a:pPr>
            <a:r>
              <a:rPr lang="ja-JP" altLang="en-US" sz="2000" dirty="0" smtClean="0"/>
              <a:t>会員</a:t>
            </a:r>
            <a:r>
              <a:rPr lang="ja-JP" altLang="en-US" sz="2000" dirty="0"/>
              <a:t>へのあらゆるコミュニケーション活動を</a:t>
            </a:r>
            <a:r>
              <a:rPr lang="ja-JP" altLang="en-US" sz="2000" dirty="0" smtClean="0"/>
              <a:t>支援する。</a:t>
            </a:r>
            <a:endParaRPr lang="en-US" altLang="ja-JP" sz="2000" dirty="0" smtClean="0"/>
          </a:p>
          <a:p>
            <a:pPr>
              <a:spcAft>
                <a:spcPts val="600"/>
              </a:spcAft>
            </a:pPr>
            <a:r>
              <a:rPr lang="ja-JP" altLang="en-US" sz="2000" dirty="0" smtClean="0"/>
              <a:t>クラブ</a:t>
            </a:r>
            <a:r>
              <a:rPr lang="ja-JP" altLang="en-US" sz="2000" dirty="0"/>
              <a:t>・地区・国際協会間の連絡役を務めます。 </a:t>
            </a: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255" y="4587951"/>
            <a:ext cx="991153" cy="1982306"/>
          </a:xfrm>
          <a:prstGeom prst="rect">
            <a:avLst/>
          </a:prstGeom>
        </p:spPr>
      </p:pic>
      <p:sp>
        <p:nvSpPr>
          <p:cNvPr id="9" name="テキスト ボックス 8"/>
          <p:cNvSpPr txBox="1"/>
          <p:nvPr/>
        </p:nvSpPr>
        <p:spPr>
          <a:xfrm>
            <a:off x="2668773" y="2817628"/>
            <a:ext cx="2492990" cy="400110"/>
          </a:xfrm>
          <a:prstGeom prst="rect">
            <a:avLst/>
          </a:prstGeom>
          <a:noFill/>
        </p:spPr>
        <p:txBody>
          <a:bodyPr wrap="none" rtlCol="0">
            <a:spAutoFit/>
          </a:bodyPr>
          <a:lstStyle/>
          <a:p>
            <a:r>
              <a:rPr kumimoji="1" lang="ja-JP" altLang="en-US" sz="2000" dirty="0" smtClean="0"/>
              <a:t>（指導力育成委員長）</a:t>
            </a:r>
            <a:endParaRPr kumimoji="1" lang="ja-JP" altLang="en-US" sz="2000" dirty="0"/>
          </a:p>
        </p:txBody>
      </p:sp>
    </p:spTree>
    <p:extLst>
      <p:ext uri="{BB962C8B-B14F-4D97-AF65-F5344CB8AC3E}">
        <p14:creationId xmlns:p14="http://schemas.microsoft.com/office/powerpoint/2010/main" val="24809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750"/>
                            </p:stCondLst>
                            <p:childTnLst>
                              <p:par>
                                <p:cTn id="15" presetID="10" presetClass="entr" presetSubtype="0" fill="hold" grpId="0" nodeType="afterEffect">
                                  <p:stCondLst>
                                    <p:cond delay="25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 grpId="0"/>
      <p:bldP spid="53" grpId="0" animBg="1"/>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7846" y="160815"/>
            <a:ext cx="2648309"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クラブ</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49" name="角丸四角形 48"/>
          <p:cNvSpPr/>
          <p:nvPr/>
        </p:nvSpPr>
        <p:spPr>
          <a:xfrm>
            <a:off x="199942" y="1060767"/>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クラブ会計</a:t>
            </a:r>
            <a:endParaRPr lang="ja-JP" altLang="en-US" sz="2800" dirty="0">
              <a:solidFill>
                <a:prstClr val="white"/>
              </a:solidFill>
              <a:effectLst>
                <a:outerShdw blurRad="38100" dist="38100" dir="2700000" algn="tl">
                  <a:srgbClr val="000000">
                    <a:alpha val="43137"/>
                  </a:srgbClr>
                </a:outerShdw>
              </a:effectLst>
            </a:endParaRPr>
          </a:p>
        </p:txBody>
      </p:sp>
      <p:sp>
        <p:nvSpPr>
          <p:cNvPr id="5" name="正方形/長方形 4"/>
          <p:cNvSpPr/>
          <p:nvPr/>
        </p:nvSpPr>
        <p:spPr>
          <a:xfrm>
            <a:off x="524536" y="1531384"/>
            <a:ext cx="8357192" cy="784830"/>
          </a:xfrm>
          <a:prstGeom prst="rect">
            <a:avLst/>
          </a:prstGeom>
        </p:spPr>
        <p:txBody>
          <a:bodyPr wrap="square">
            <a:spAutoFit/>
          </a:bodyPr>
          <a:lstStyle/>
          <a:p>
            <a:pPr>
              <a:spcAft>
                <a:spcPts val="600"/>
              </a:spcAft>
            </a:pPr>
            <a:r>
              <a:rPr lang="ja-JP" altLang="en-US" sz="2000" dirty="0" smtClean="0">
                <a:solidFill>
                  <a:prstClr val="black"/>
                </a:solidFill>
              </a:rPr>
              <a:t>クラブ</a:t>
            </a:r>
            <a:r>
              <a:rPr lang="ja-JP" altLang="en-US" sz="2000" dirty="0">
                <a:solidFill>
                  <a:prstClr val="black"/>
                </a:solidFill>
              </a:rPr>
              <a:t>の運営資金と一般の人々から集めた事業資金の双方について</a:t>
            </a:r>
            <a:r>
              <a:rPr lang="ja-JP" altLang="en-US" sz="2000" dirty="0" smtClean="0">
                <a:solidFill>
                  <a:prstClr val="black"/>
                </a:solidFill>
              </a:rPr>
              <a:t>、</a:t>
            </a:r>
            <a:endParaRPr lang="en-US" altLang="ja-JP" sz="2000" dirty="0" smtClean="0">
              <a:solidFill>
                <a:prstClr val="black"/>
              </a:solidFill>
            </a:endParaRPr>
          </a:p>
          <a:p>
            <a:pPr>
              <a:spcAft>
                <a:spcPts val="600"/>
              </a:spcAft>
            </a:pPr>
            <a:r>
              <a:rPr lang="ja-JP" altLang="en-US" sz="2000" dirty="0" smtClean="0">
                <a:solidFill>
                  <a:prstClr val="black"/>
                </a:solidFill>
              </a:rPr>
              <a:t>主</a:t>
            </a:r>
            <a:r>
              <a:rPr lang="ja-JP" altLang="en-US" sz="2000" dirty="0">
                <a:solidFill>
                  <a:prstClr val="black"/>
                </a:solidFill>
              </a:rPr>
              <a:t>な経理担当者としての役割を</a:t>
            </a:r>
            <a:r>
              <a:rPr lang="ja-JP" altLang="en-US" sz="2000" dirty="0" smtClean="0">
                <a:solidFill>
                  <a:prstClr val="black"/>
                </a:solidFill>
              </a:rPr>
              <a:t>果たす。 </a:t>
            </a:r>
            <a:endParaRPr lang="ja-JP" altLang="en-US" sz="2000" dirty="0">
              <a:solidFill>
                <a:prstClr val="black"/>
              </a:solidFill>
            </a:endParaRPr>
          </a:p>
        </p:txBody>
      </p:sp>
      <p:sp>
        <p:nvSpPr>
          <p:cNvPr id="51" name="角丸四角形 50"/>
          <p:cNvSpPr/>
          <p:nvPr/>
        </p:nvSpPr>
        <p:spPr>
          <a:xfrm>
            <a:off x="199942" y="2340202"/>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会員委員長</a:t>
            </a:r>
            <a:endParaRPr lang="ja-JP" altLang="en-US" sz="2800" dirty="0">
              <a:solidFill>
                <a:prstClr val="white"/>
              </a:solidFill>
              <a:effectLst>
                <a:outerShdw blurRad="38100" dist="38100" dir="2700000" algn="tl">
                  <a:srgbClr val="000000">
                    <a:alpha val="43137"/>
                  </a:srgbClr>
                </a:outerShdw>
              </a:effectLst>
            </a:endParaRPr>
          </a:p>
        </p:txBody>
      </p:sp>
      <p:sp>
        <p:nvSpPr>
          <p:cNvPr id="6" name="正方形/長方形 5"/>
          <p:cNvSpPr/>
          <p:nvPr/>
        </p:nvSpPr>
        <p:spPr>
          <a:xfrm>
            <a:off x="524536" y="2796366"/>
            <a:ext cx="8091378" cy="784830"/>
          </a:xfrm>
          <a:prstGeom prst="rect">
            <a:avLst/>
          </a:prstGeom>
        </p:spPr>
        <p:txBody>
          <a:bodyPr wrap="square">
            <a:spAutoFit/>
          </a:bodyPr>
          <a:lstStyle/>
          <a:p>
            <a:pPr>
              <a:spcAft>
                <a:spcPts val="600"/>
              </a:spcAft>
            </a:pPr>
            <a:r>
              <a:rPr lang="ja-JP" altLang="en-US" sz="2000" dirty="0" smtClean="0">
                <a:solidFill>
                  <a:prstClr val="black"/>
                </a:solidFill>
              </a:rPr>
              <a:t>先頭</a:t>
            </a:r>
            <a:r>
              <a:rPr lang="ja-JP" altLang="en-US" sz="2000" dirty="0">
                <a:solidFill>
                  <a:prstClr val="black"/>
                </a:solidFill>
              </a:rPr>
              <a:t>に立って新会員を勧誘し、彼らがクラブに溶け込めるよう方向付け</a:t>
            </a:r>
            <a:r>
              <a:rPr lang="ja-JP" altLang="en-US" sz="2000" dirty="0" smtClean="0">
                <a:solidFill>
                  <a:prstClr val="black"/>
                </a:solidFill>
              </a:rPr>
              <a:t>、</a:t>
            </a:r>
            <a:endParaRPr lang="en-US" altLang="ja-JP" sz="2000" dirty="0" smtClean="0">
              <a:solidFill>
                <a:prstClr val="black"/>
              </a:solidFill>
            </a:endParaRPr>
          </a:p>
          <a:p>
            <a:pPr>
              <a:spcAft>
                <a:spcPts val="600"/>
              </a:spcAft>
            </a:pPr>
            <a:r>
              <a:rPr lang="ja-JP" altLang="en-US" sz="2000" dirty="0" smtClean="0">
                <a:solidFill>
                  <a:prstClr val="black"/>
                </a:solidFill>
              </a:rPr>
              <a:t>既存</a:t>
            </a:r>
            <a:r>
              <a:rPr lang="ja-JP" altLang="en-US" sz="2000" dirty="0">
                <a:solidFill>
                  <a:prstClr val="black"/>
                </a:solidFill>
              </a:rPr>
              <a:t>の会員と新会員の関係を育みます。 </a:t>
            </a:r>
          </a:p>
        </p:txBody>
      </p:sp>
      <p:sp>
        <p:nvSpPr>
          <p:cNvPr id="53" name="角丸四角形 52"/>
          <p:cNvSpPr/>
          <p:nvPr/>
        </p:nvSpPr>
        <p:spPr>
          <a:xfrm>
            <a:off x="199942" y="3609009"/>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奉仕委員長</a:t>
            </a:r>
            <a:endParaRPr lang="ja-JP" altLang="en-US" sz="2800" dirty="0">
              <a:solidFill>
                <a:prstClr val="white"/>
              </a:solidFill>
              <a:effectLst>
                <a:outerShdw blurRad="38100" dist="38100" dir="2700000" algn="tl">
                  <a:srgbClr val="000000">
                    <a:alpha val="43137"/>
                  </a:srgbClr>
                </a:outerShdw>
              </a:effectLst>
            </a:endParaRPr>
          </a:p>
        </p:txBody>
      </p:sp>
      <p:sp>
        <p:nvSpPr>
          <p:cNvPr id="7" name="正方形/長方形 6"/>
          <p:cNvSpPr/>
          <p:nvPr/>
        </p:nvSpPr>
        <p:spPr>
          <a:xfrm>
            <a:off x="524536" y="4061630"/>
            <a:ext cx="7953154" cy="400110"/>
          </a:xfrm>
          <a:prstGeom prst="rect">
            <a:avLst/>
          </a:prstGeom>
        </p:spPr>
        <p:txBody>
          <a:bodyPr wrap="square">
            <a:spAutoFit/>
          </a:bodyPr>
          <a:lstStyle/>
          <a:p>
            <a:r>
              <a:rPr lang="ja-JP" altLang="en-US" sz="2000" dirty="0" smtClean="0">
                <a:solidFill>
                  <a:prstClr val="black"/>
                </a:solidFill>
              </a:rPr>
              <a:t>クラブ</a:t>
            </a:r>
            <a:r>
              <a:rPr lang="ja-JP" altLang="en-US" sz="2000" dirty="0">
                <a:solidFill>
                  <a:prstClr val="black"/>
                </a:solidFill>
              </a:rPr>
              <a:t>がその事業計画として選択したすべての奉仕活動を調整します。 </a:t>
            </a:r>
          </a:p>
        </p:txBody>
      </p:sp>
      <p:sp>
        <p:nvSpPr>
          <p:cNvPr id="12" name="角丸四角形 11"/>
          <p:cNvSpPr/>
          <p:nvPr/>
        </p:nvSpPr>
        <p:spPr>
          <a:xfrm>
            <a:off x="199942" y="4473792"/>
            <a:ext cx="648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マーケティング</a:t>
            </a:r>
            <a:r>
              <a:rPr lang="ja-JP" altLang="en-US" sz="2800" dirty="0">
                <a:solidFill>
                  <a:prstClr val="white"/>
                </a:solidFill>
                <a:effectLst>
                  <a:outerShdw blurRad="38100" dist="38100" dir="2700000" algn="tl">
                    <a:srgbClr val="000000">
                      <a:alpha val="43137"/>
                    </a:srgbClr>
                  </a:outerShdw>
                </a:effectLst>
              </a:rPr>
              <a:t>・コミュニケーション委員長 </a:t>
            </a:r>
          </a:p>
        </p:txBody>
      </p:sp>
      <p:sp>
        <p:nvSpPr>
          <p:cNvPr id="9" name="正方形/長方形 8"/>
          <p:cNvSpPr/>
          <p:nvPr/>
        </p:nvSpPr>
        <p:spPr>
          <a:xfrm>
            <a:off x="524537" y="4934072"/>
            <a:ext cx="6556748" cy="784830"/>
          </a:xfrm>
          <a:prstGeom prst="rect">
            <a:avLst/>
          </a:prstGeom>
        </p:spPr>
        <p:txBody>
          <a:bodyPr wrap="square">
            <a:spAutoFit/>
          </a:bodyPr>
          <a:lstStyle/>
          <a:p>
            <a:pPr>
              <a:spcAft>
                <a:spcPts val="600"/>
              </a:spcAft>
            </a:pPr>
            <a:r>
              <a:rPr lang="ja-JP" altLang="en-US" sz="2000" dirty="0" smtClean="0">
                <a:solidFill>
                  <a:prstClr val="black"/>
                </a:solidFill>
                <a:latin typeface="ＭＳ Ｐゴシック"/>
              </a:rPr>
              <a:t>クラブ</a:t>
            </a:r>
            <a:r>
              <a:rPr lang="ja-JP" altLang="en-US" sz="2000" dirty="0">
                <a:solidFill>
                  <a:prstClr val="black"/>
                </a:solidFill>
                <a:latin typeface="ＭＳ Ｐゴシック"/>
              </a:rPr>
              <a:t>のあらゆる活動が常に公衆の目に触れるようにし</a:t>
            </a:r>
            <a:r>
              <a:rPr lang="ja-JP" altLang="en-US" sz="2000" dirty="0" smtClean="0">
                <a:solidFill>
                  <a:prstClr val="black"/>
                </a:solidFill>
                <a:latin typeface="ＭＳ Ｐゴシック"/>
              </a:rPr>
              <a:t>、</a:t>
            </a:r>
            <a:endParaRPr lang="en-US" altLang="ja-JP" sz="2000" dirty="0" smtClean="0">
              <a:solidFill>
                <a:prstClr val="black"/>
              </a:solidFill>
              <a:latin typeface="ＭＳ Ｐゴシック"/>
            </a:endParaRPr>
          </a:p>
          <a:p>
            <a:pPr>
              <a:spcAft>
                <a:spcPts val="600"/>
              </a:spcAft>
            </a:pPr>
            <a:r>
              <a:rPr lang="ja-JP" altLang="en-US" sz="2000" dirty="0" smtClean="0">
                <a:solidFill>
                  <a:prstClr val="black"/>
                </a:solidFill>
                <a:latin typeface="ＭＳ Ｐゴシック"/>
              </a:rPr>
              <a:t>クラブ</a:t>
            </a:r>
            <a:r>
              <a:rPr lang="ja-JP" altLang="en-US" sz="2000" dirty="0">
                <a:solidFill>
                  <a:prstClr val="black"/>
                </a:solidFill>
                <a:latin typeface="ＭＳ Ｐゴシック"/>
              </a:rPr>
              <a:t>とその</a:t>
            </a:r>
            <a:r>
              <a:rPr lang="ja-JP" altLang="en-US" sz="2000" dirty="0" smtClean="0">
                <a:solidFill>
                  <a:prstClr val="black"/>
                </a:solidFill>
                <a:latin typeface="ＭＳ Ｐゴシック"/>
              </a:rPr>
              <a:t>奉仕活動</a:t>
            </a:r>
            <a:r>
              <a:rPr lang="ja-JP" altLang="en-US" sz="2000" dirty="0">
                <a:solidFill>
                  <a:prstClr val="black"/>
                </a:solidFill>
                <a:latin typeface="ＭＳ Ｐゴシック"/>
              </a:rPr>
              <a:t>を地域社会に</a:t>
            </a:r>
            <a:r>
              <a:rPr lang="en-US" altLang="ja-JP" sz="2000" dirty="0">
                <a:solidFill>
                  <a:prstClr val="black"/>
                </a:solidFill>
                <a:latin typeface="ＭＳ Ｐゴシック"/>
              </a:rPr>
              <a:t>PR</a:t>
            </a:r>
            <a:r>
              <a:rPr lang="ja-JP" altLang="en-US" sz="2000" dirty="0">
                <a:solidFill>
                  <a:prstClr val="black"/>
                </a:solidFill>
                <a:latin typeface="ＭＳ Ｐゴシック"/>
              </a:rPr>
              <a:t>します。 </a:t>
            </a: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454" y="4773987"/>
            <a:ext cx="1879894" cy="1340159"/>
          </a:xfrm>
          <a:prstGeom prst="rect">
            <a:avLst/>
          </a:prstGeom>
        </p:spPr>
      </p:pic>
      <p:sp>
        <p:nvSpPr>
          <p:cNvPr id="16" name="角丸四角形 15"/>
          <p:cNvSpPr/>
          <p:nvPr/>
        </p:nvSpPr>
        <p:spPr>
          <a:xfrm>
            <a:off x="189309" y="5788832"/>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前クラブ会長</a:t>
            </a:r>
            <a:endParaRPr lang="ja-JP" altLang="en-US" sz="2800" dirty="0">
              <a:solidFill>
                <a:prstClr val="white"/>
              </a:solidFill>
              <a:effectLst>
                <a:outerShdw blurRad="38100" dist="38100" dir="2700000" algn="tl">
                  <a:srgbClr val="000000">
                    <a:alpha val="43137"/>
                  </a:srgbClr>
                </a:outerShdw>
              </a:effectLst>
            </a:endParaRPr>
          </a:p>
        </p:txBody>
      </p:sp>
      <p:sp>
        <p:nvSpPr>
          <p:cNvPr id="17" name="正方形/長方形 16"/>
          <p:cNvSpPr/>
          <p:nvPr/>
        </p:nvSpPr>
        <p:spPr>
          <a:xfrm>
            <a:off x="513903" y="6244996"/>
            <a:ext cx="8091378" cy="400110"/>
          </a:xfrm>
          <a:prstGeom prst="rect">
            <a:avLst/>
          </a:prstGeom>
        </p:spPr>
        <p:txBody>
          <a:bodyPr wrap="square">
            <a:spAutoFit/>
          </a:bodyPr>
          <a:lstStyle/>
          <a:p>
            <a:pPr>
              <a:spcAft>
                <a:spcPts val="600"/>
              </a:spcAft>
            </a:pPr>
            <a:r>
              <a:rPr lang="ja-JP" altLang="ja-JP" sz="2000" dirty="0"/>
              <a:t>必要に応じて現クラブ会長を支援し、助言を</a:t>
            </a:r>
            <a:r>
              <a:rPr lang="ja-JP" altLang="ja-JP" sz="2000" dirty="0" smtClean="0"/>
              <a:t>与え</a:t>
            </a:r>
            <a:r>
              <a:rPr lang="ja-JP" altLang="en-US" sz="2000" dirty="0" smtClean="0"/>
              <a:t>る</a:t>
            </a:r>
            <a:r>
              <a:rPr lang="ja-JP" altLang="ja-JP" sz="2000" dirty="0" smtClean="0"/>
              <a:t>。</a:t>
            </a:r>
            <a:r>
              <a:rPr lang="ja-JP" altLang="en-US" sz="2000" dirty="0" smtClean="0"/>
              <a:t>　ゲストのホスト役。</a:t>
            </a:r>
            <a:endParaRPr lang="ja-JP" altLang="en-US" sz="2000" dirty="0"/>
          </a:p>
        </p:txBody>
      </p:sp>
      <p:sp>
        <p:nvSpPr>
          <p:cNvPr id="18" name="テキスト ボックス 17"/>
          <p:cNvSpPr txBox="1"/>
          <p:nvPr/>
        </p:nvSpPr>
        <p:spPr>
          <a:xfrm>
            <a:off x="2721934" y="5784306"/>
            <a:ext cx="3387466" cy="400110"/>
          </a:xfrm>
          <a:prstGeom prst="rect">
            <a:avLst/>
          </a:prstGeom>
          <a:noFill/>
        </p:spPr>
        <p:txBody>
          <a:bodyPr wrap="none" rtlCol="0">
            <a:spAutoFit/>
          </a:bodyPr>
          <a:lstStyle/>
          <a:p>
            <a:r>
              <a:rPr kumimoji="1" lang="ja-JP" altLang="en-US" sz="2000" dirty="0" smtClean="0">
                <a:latin typeface="+mj-ea"/>
                <a:ea typeface="+mj-ea"/>
              </a:rPr>
              <a:t>（クラブ</a:t>
            </a:r>
            <a:r>
              <a:rPr kumimoji="1" lang="en-US" altLang="ja-JP" sz="2000" dirty="0" smtClean="0">
                <a:latin typeface="+mj-ea"/>
                <a:ea typeface="+mj-ea"/>
              </a:rPr>
              <a:t>LCIF</a:t>
            </a:r>
            <a:r>
              <a:rPr kumimoji="1" lang="ja-JP" altLang="en-US" sz="2000" dirty="0" smtClean="0">
                <a:latin typeface="+mj-ea"/>
                <a:ea typeface="+mj-ea"/>
              </a:rPr>
              <a:t>コーディネーター）</a:t>
            </a:r>
            <a:endParaRPr kumimoji="1" lang="ja-JP" altLang="en-US" sz="2000" dirty="0">
              <a:latin typeface="+mj-ea"/>
              <a:ea typeface="+mj-ea"/>
            </a:endParaRPr>
          </a:p>
        </p:txBody>
      </p:sp>
    </p:spTree>
    <p:extLst>
      <p:ext uri="{BB962C8B-B14F-4D97-AF65-F5344CB8AC3E}">
        <p14:creationId xmlns:p14="http://schemas.microsoft.com/office/powerpoint/2010/main" val="1581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 grpId="0"/>
      <p:bldP spid="53" grpId="0" animBg="1"/>
      <p:bldP spid="7" grpId="0"/>
      <p:bldP spid="12" grpId="0" animBg="1"/>
      <p:bldP spid="9" grpId="0"/>
      <p:bldP spid="16" grpId="0" animBg="1"/>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7846" y="160815"/>
            <a:ext cx="2648309"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クラブ</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16" name="角丸四角形 15"/>
          <p:cNvSpPr/>
          <p:nvPr/>
        </p:nvSpPr>
        <p:spPr>
          <a:xfrm>
            <a:off x="224744" y="1103258"/>
            <a:ext cx="324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ライオン・テーマ</a:t>
            </a:r>
            <a:r>
              <a:rPr lang="en-US" altLang="ja-JP" sz="2800" dirty="0" smtClean="0">
                <a:solidFill>
                  <a:prstClr val="white"/>
                </a:solidFill>
                <a:effectLst>
                  <a:outerShdw blurRad="38100" dist="38100" dir="2700000" algn="tl">
                    <a:srgbClr val="000000">
                      <a:alpha val="43137"/>
                    </a:srgbClr>
                  </a:outerShdw>
                </a:effectLst>
              </a:rPr>
              <a:t>―</a:t>
            </a:r>
            <a:endParaRPr lang="ja-JP" altLang="en-US" sz="2800" dirty="0">
              <a:solidFill>
                <a:prstClr val="white"/>
              </a:solidFill>
              <a:effectLst>
                <a:outerShdw blurRad="38100" dist="38100" dir="2700000" algn="tl">
                  <a:srgbClr val="000000">
                    <a:alpha val="43137"/>
                  </a:srgbClr>
                </a:outerShdw>
              </a:effectLst>
            </a:endParaRPr>
          </a:p>
        </p:txBody>
      </p:sp>
      <p:sp>
        <p:nvSpPr>
          <p:cNvPr id="18" name="角丸四角形 17"/>
          <p:cNvSpPr/>
          <p:nvPr/>
        </p:nvSpPr>
        <p:spPr>
          <a:xfrm>
            <a:off x="224744" y="2457187"/>
            <a:ext cx="324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テール・ツイスター</a:t>
            </a:r>
            <a:endParaRPr lang="ja-JP" altLang="en-US" sz="2800" dirty="0">
              <a:solidFill>
                <a:prstClr val="white"/>
              </a:solidFill>
              <a:effectLst>
                <a:outerShdw blurRad="38100" dist="38100" dir="2700000" algn="tl">
                  <a:srgbClr val="000000">
                    <a:alpha val="43137"/>
                  </a:srgbClr>
                </a:outerShdw>
              </a:effectLst>
            </a:endParaRPr>
          </a:p>
        </p:txBody>
      </p:sp>
      <p:sp>
        <p:nvSpPr>
          <p:cNvPr id="19" name="正方形/長方形 18"/>
          <p:cNvSpPr/>
          <p:nvPr/>
        </p:nvSpPr>
        <p:spPr>
          <a:xfrm>
            <a:off x="492624" y="2913351"/>
            <a:ext cx="8452900" cy="400110"/>
          </a:xfrm>
          <a:prstGeom prst="rect">
            <a:avLst/>
          </a:prstGeom>
        </p:spPr>
        <p:txBody>
          <a:bodyPr wrap="square">
            <a:spAutoFit/>
          </a:bodyPr>
          <a:lstStyle/>
          <a:p>
            <a:r>
              <a:rPr lang="ja-JP" altLang="ja-JP" sz="2000" dirty="0"/>
              <a:t>クラブ例会に</a:t>
            </a:r>
            <a:r>
              <a:rPr lang="ja-JP" altLang="ja-JP" sz="2000" dirty="0" smtClean="0"/>
              <a:t>おいて調和</a:t>
            </a:r>
            <a:r>
              <a:rPr lang="ja-JP" altLang="ja-JP" sz="2000" dirty="0"/>
              <a:t>、有効、活気を促進</a:t>
            </a:r>
            <a:r>
              <a:rPr lang="ja-JP" altLang="ja-JP" sz="2000" dirty="0" smtClean="0"/>
              <a:t>し</a:t>
            </a:r>
            <a:r>
              <a:rPr lang="ja-JP" altLang="en-US" sz="2000" dirty="0" smtClean="0"/>
              <a:t>、例会の</a:t>
            </a:r>
            <a:r>
              <a:rPr lang="ja-JP" altLang="en-US" sz="2000" dirty="0"/>
              <a:t>楽しさと親睦を</a:t>
            </a:r>
            <a:r>
              <a:rPr lang="ja-JP" altLang="en-US" sz="2000" dirty="0" smtClean="0"/>
              <a:t>高める。 </a:t>
            </a:r>
            <a:endParaRPr lang="ja-JP" altLang="en-US" sz="2000" dirty="0"/>
          </a:p>
        </p:txBody>
      </p:sp>
      <p:sp>
        <p:nvSpPr>
          <p:cNvPr id="21" name="テキスト ボックス 20"/>
          <p:cNvSpPr txBox="1"/>
          <p:nvPr/>
        </p:nvSpPr>
        <p:spPr>
          <a:xfrm>
            <a:off x="3512287" y="1098699"/>
            <a:ext cx="954107" cy="400110"/>
          </a:xfrm>
          <a:prstGeom prst="rect">
            <a:avLst/>
          </a:prstGeom>
          <a:noFill/>
        </p:spPr>
        <p:txBody>
          <a:bodyPr wrap="none" rtlCol="0">
            <a:spAutoFit/>
          </a:bodyPr>
          <a:lstStyle/>
          <a:p>
            <a:r>
              <a:rPr kumimoji="1" lang="ja-JP" altLang="en-US" sz="2000" dirty="0" smtClean="0">
                <a:latin typeface="+mj-ea"/>
                <a:ea typeface="+mj-ea"/>
              </a:rPr>
              <a:t>（任意）</a:t>
            </a:r>
            <a:endParaRPr kumimoji="1" lang="ja-JP" altLang="en-US" sz="2000" dirty="0">
              <a:latin typeface="+mj-ea"/>
              <a:ea typeface="+mj-ea"/>
            </a:endParaRPr>
          </a:p>
        </p:txBody>
      </p:sp>
      <p:sp>
        <p:nvSpPr>
          <p:cNvPr id="22" name="正方形/長方形 21"/>
          <p:cNvSpPr/>
          <p:nvPr/>
        </p:nvSpPr>
        <p:spPr>
          <a:xfrm>
            <a:off x="492624" y="1566554"/>
            <a:ext cx="7148633" cy="784830"/>
          </a:xfrm>
          <a:prstGeom prst="rect">
            <a:avLst/>
          </a:prstGeom>
        </p:spPr>
        <p:txBody>
          <a:bodyPr wrap="square">
            <a:spAutoFit/>
          </a:bodyPr>
          <a:lstStyle/>
          <a:p>
            <a:pPr>
              <a:spcAft>
                <a:spcPts val="600"/>
              </a:spcAft>
            </a:pPr>
            <a:r>
              <a:rPr lang="ja-JP" altLang="ja-JP" sz="2000" dirty="0"/>
              <a:t>クラブの諸備品（旗、バナー、木槌など）の</a:t>
            </a:r>
            <a:r>
              <a:rPr lang="ja-JP" altLang="ja-JP" sz="2000" dirty="0" smtClean="0"/>
              <a:t>管理。</a:t>
            </a:r>
            <a:endParaRPr lang="en-US" altLang="ja-JP" sz="2000" dirty="0" smtClean="0"/>
          </a:p>
          <a:p>
            <a:pPr>
              <a:spcAft>
                <a:spcPts val="600"/>
              </a:spcAft>
            </a:pPr>
            <a:r>
              <a:rPr lang="ja-JP" altLang="ja-JP" sz="2000" dirty="0" smtClean="0"/>
              <a:t>会合</a:t>
            </a:r>
            <a:r>
              <a:rPr lang="ja-JP" altLang="ja-JP" sz="2000" dirty="0"/>
              <a:t>における秩序を保ち、資料配布などを</a:t>
            </a:r>
            <a:r>
              <a:rPr lang="ja-JP" altLang="ja-JP" sz="2000" dirty="0" smtClean="0"/>
              <a:t>行</a:t>
            </a:r>
            <a:r>
              <a:rPr lang="ja-JP" altLang="en-US" sz="2000" dirty="0" smtClean="0"/>
              <a:t>う。</a:t>
            </a:r>
            <a:endParaRPr lang="ja-JP" altLang="en-US" sz="2000" dirty="0"/>
          </a:p>
        </p:txBody>
      </p:sp>
      <p:sp>
        <p:nvSpPr>
          <p:cNvPr id="23" name="角丸四角形 22"/>
          <p:cNvSpPr/>
          <p:nvPr/>
        </p:nvSpPr>
        <p:spPr>
          <a:xfrm>
            <a:off x="224744" y="3460197"/>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委員会</a:t>
            </a:r>
            <a:endParaRPr lang="ja-JP" altLang="en-US" sz="2800" dirty="0">
              <a:solidFill>
                <a:prstClr val="white"/>
              </a:solidFill>
              <a:effectLst>
                <a:outerShdw blurRad="38100" dist="38100" dir="2700000" algn="tl">
                  <a:srgbClr val="000000">
                    <a:alpha val="43137"/>
                  </a:srgbClr>
                </a:outerShdw>
              </a:effectLst>
            </a:endParaRPr>
          </a:p>
        </p:txBody>
      </p:sp>
      <p:sp>
        <p:nvSpPr>
          <p:cNvPr id="24" name="正方形/長方形 23"/>
          <p:cNvSpPr/>
          <p:nvPr/>
        </p:nvSpPr>
        <p:spPr>
          <a:xfrm>
            <a:off x="492624" y="3937627"/>
            <a:ext cx="8452900" cy="784830"/>
          </a:xfrm>
          <a:prstGeom prst="rect">
            <a:avLst/>
          </a:prstGeom>
        </p:spPr>
        <p:txBody>
          <a:bodyPr wrap="square">
            <a:spAutoFit/>
          </a:bodyPr>
          <a:lstStyle/>
          <a:p>
            <a:pPr>
              <a:spcAft>
                <a:spcPts val="600"/>
              </a:spcAft>
            </a:pPr>
            <a:r>
              <a:rPr lang="ja-JP" altLang="ja-JP" sz="2000" dirty="0"/>
              <a:t>クラブの事業とアクティビティは</a:t>
            </a:r>
            <a:r>
              <a:rPr lang="ja-JP" altLang="ja-JP" sz="2000" dirty="0" smtClean="0"/>
              <a:t>、</a:t>
            </a:r>
            <a:r>
              <a:rPr lang="ja-JP" altLang="en-US" sz="2000" dirty="0" smtClean="0"/>
              <a:t>運営委員会と事業委員会の</a:t>
            </a:r>
            <a:r>
              <a:rPr lang="ja-JP" altLang="ja-JP" sz="2000" dirty="0" smtClean="0"/>
              <a:t>各委員長</a:t>
            </a:r>
            <a:r>
              <a:rPr lang="ja-JP" altLang="ja-JP" sz="2000" dirty="0"/>
              <a:t>の</a:t>
            </a:r>
            <a:r>
              <a:rPr lang="ja-JP" altLang="ja-JP" sz="2000" dirty="0" smtClean="0"/>
              <a:t>指導</a:t>
            </a:r>
            <a:endParaRPr lang="en-US" altLang="ja-JP" sz="2000" dirty="0" smtClean="0"/>
          </a:p>
          <a:p>
            <a:r>
              <a:rPr lang="ja-JP" altLang="ja-JP" sz="2000" dirty="0" smtClean="0"/>
              <a:t>の</a:t>
            </a:r>
            <a:r>
              <a:rPr lang="ja-JP" altLang="ja-JP" sz="2000" dirty="0"/>
              <a:t>下に、クラブの委員会によって提案・進行</a:t>
            </a:r>
            <a:r>
              <a:rPr lang="ja-JP" altLang="ja-JP" sz="2000" dirty="0" smtClean="0"/>
              <a:t>され</a:t>
            </a:r>
            <a:r>
              <a:rPr lang="ja-JP" altLang="en-US" sz="2000" dirty="0" smtClean="0"/>
              <a:t>る</a:t>
            </a:r>
            <a:r>
              <a:rPr lang="ja-JP" altLang="ja-JP" sz="2000" dirty="0" smtClean="0"/>
              <a:t>。</a:t>
            </a:r>
            <a:endParaRPr lang="ja-JP" altLang="en-US" sz="2000" dirty="0"/>
          </a:p>
        </p:txBody>
      </p:sp>
      <p:sp>
        <p:nvSpPr>
          <p:cNvPr id="25" name="角丸四角形 24"/>
          <p:cNvSpPr/>
          <p:nvPr/>
        </p:nvSpPr>
        <p:spPr>
          <a:xfrm>
            <a:off x="224744" y="4840842"/>
            <a:ext cx="2520000" cy="4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例会</a:t>
            </a:r>
            <a:endParaRPr lang="ja-JP" altLang="en-US" sz="2800" dirty="0">
              <a:solidFill>
                <a:prstClr val="white"/>
              </a:solidFill>
              <a:effectLst>
                <a:outerShdw blurRad="38100" dist="38100" dir="2700000" algn="tl">
                  <a:srgbClr val="000000">
                    <a:alpha val="43137"/>
                  </a:srgbClr>
                </a:outerShdw>
              </a:effectLst>
            </a:endParaRPr>
          </a:p>
        </p:txBody>
      </p:sp>
      <p:sp>
        <p:nvSpPr>
          <p:cNvPr id="26" name="正方形/長方形 25"/>
          <p:cNvSpPr/>
          <p:nvPr/>
        </p:nvSpPr>
        <p:spPr>
          <a:xfrm>
            <a:off x="492624" y="5318272"/>
            <a:ext cx="8452900" cy="1169551"/>
          </a:xfrm>
          <a:prstGeom prst="rect">
            <a:avLst/>
          </a:prstGeom>
        </p:spPr>
        <p:txBody>
          <a:bodyPr wrap="square">
            <a:spAutoFit/>
          </a:bodyPr>
          <a:lstStyle/>
          <a:p>
            <a:pPr>
              <a:spcAft>
                <a:spcPts val="600"/>
              </a:spcAft>
            </a:pPr>
            <a:r>
              <a:rPr lang="ja-JP" altLang="ja-JP" sz="2000" dirty="0"/>
              <a:t>ライオンズクラブ</a:t>
            </a:r>
            <a:r>
              <a:rPr lang="ja-JP" altLang="ja-JP" sz="2000" dirty="0" smtClean="0"/>
              <a:t>は</a:t>
            </a:r>
            <a:r>
              <a:rPr lang="ja-JP" altLang="en-US" sz="2000" dirty="0" smtClean="0"/>
              <a:t>、</a:t>
            </a:r>
            <a:r>
              <a:rPr lang="ja-JP" altLang="ja-JP" sz="2000" dirty="0" smtClean="0"/>
              <a:t>定期的</a:t>
            </a:r>
            <a:r>
              <a:rPr lang="ja-JP" altLang="en-US" sz="2000" dirty="0" smtClean="0"/>
              <a:t>に</a:t>
            </a:r>
            <a:r>
              <a:rPr lang="ja-JP" altLang="ja-JP" sz="2000" dirty="0" smtClean="0"/>
              <a:t>会議</a:t>
            </a:r>
            <a:r>
              <a:rPr lang="ja-JP" altLang="ja-JP" sz="2000" dirty="0"/>
              <a:t>を開き</a:t>
            </a:r>
            <a:r>
              <a:rPr lang="ja-JP" altLang="ja-JP" sz="2000" dirty="0" smtClean="0"/>
              <a:t>、会員</a:t>
            </a:r>
            <a:r>
              <a:rPr lang="ja-JP" altLang="ja-JP" sz="2000" dirty="0"/>
              <a:t>全員</a:t>
            </a:r>
            <a:r>
              <a:rPr lang="ja-JP" altLang="ja-JP" sz="2000" dirty="0" smtClean="0"/>
              <a:t>が出席</a:t>
            </a:r>
            <a:r>
              <a:rPr lang="ja-JP" altLang="ja-JP" sz="2000" dirty="0"/>
              <a:t>することで、</a:t>
            </a:r>
            <a:r>
              <a:rPr lang="ja-JP" altLang="ja-JP" sz="2000" dirty="0" smtClean="0"/>
              <a:t>親睦</a:t>
            </a:r>
            <a:endParaRPr lang="en-US" altLang="ja-JP" sz="2000" dirty="0" smtClean="0"/>
          </a:p>
          <a:p>
            <a:pPr>
              <a:spcAft>
                <a:spcPts val="600"/>
              </a:spcAft>
            </a:pPr>
            <a:r>
              <a:rPr lang="ja-JP" altLang="ja-JP" sz="2000" dirty="0" smtClean="0"/>
              <a:t>が</a:t>
            </a:r>
            <a:r>
              <a:rPr lang="ja-JP" altLang="ja-JP" sz="2000" dirty="0"/>
              <a:t>強まるだけでなく、共通の目標が定まり、その達成が確実なものと</a:t>
            </a:r>
            <a:r>
              <a:rPr lang="ja-JP" altLang="ja-JP" sz="2000" dirty="0" smtClean="0"/>
              <a:t>な</a:t>
            </a:r>
            <a:r>
              <a:rPr lang="ja-JP" altLang="en-US" sz="2000" dirty="0" smtClean="0"/>
              <a:t>る</a:t>
            </a:r>
            <a:r>
              <a:rPr lang="ja-JP" altLang="ja-JP" sz="2000" dirty="0" smtClean="0"/>
              <a:t>。</a:t>
            </a:r>
            <a:endParaRPr lang="en-US" altLang="ja-JP" sz="2000" dirty="0" smtClean="0"/>
          </a:p>
          <a:p>
            <a:pPr>
              <a:spcAft>
                <a:spcPts val="600"/>
              </a:spcAft>
            </a:pPr>
            <a:r>
              <a:rPr lang="ja-JP" altLang="ja-JP" sz="2000" dirty="0" smtClean="0"/>
              <a:t>大半のクラブ</a:t>
            </a:r>
            <a:r>
              <a:rPr lang="ja-JP" altLang="ja-JP" sz="2000" dirty="0"/>
              <a:t>は毎月２回、会員が決めた時間と場所で定例会議を</a:t>
            </a:r>
            <a:r>
              <a:rPr lang="ja-JP" altLang="ja-JP" sz="2000" dirty="0" smtClean="0"/>
              <a:t>開</a:t>
            </a:r>
            <a:r>
              <a:rPr lang="ja-JP" altLang="en-US" sz="2000" dirty="0" smtClean="0"/>
              <a:t>く</a:t>
            </a:r>
            <a:r>
              <a:rPr lang="ja-JP" altLang="ja-JP" sz="2000" dirty="0" smtClean="0"/>
              <a:t>。</a:t>
            </a:r>
            <a:endParaRPr lang="ja-JP" altLang="ja-JP" sz="2000" dirty="0"/>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495" y="1339701"/>
            <a:ext cx="2879663" cy="1026263"/>
          </a:xfrm>
          <a:prstGeom prst="rect">
            <a:avLst/>
          </a:prstGeom>
        </p:spPr>
      </p:pic>
      <p:sp>
        <p:nvSpPr>
          <p:cNvPr id="15" name="テキスト ボックス 14"/>
          <p:cNvSpPr txBox="1"/>
          <p:nvPr/>
        </p:nvSpPr>
        <p:spPr>
          <a:xfrm>
            <a:off x="3515825" y="2463261"/>
            <a:ext cx="954107" cy="400110"/>
          </a:xfrm>
          <a:prstGeom prst="rect">
            <a:avLst/>
          </a:prstGeom>
          <a:noFill/>
        </p:spPr>
        <p:txBody>
          <a:bodyPr wrap="none" rtlCol="0">
            <a:spAutoFit/>
          </a:bodyPr>
          <a:lstStyle/>
          <a:p>
            <a:r>
              <a:rPr kumimoji="1" lang="ja-JP" altLang="en-US" sz="2000" dirty="0" smtClean="0">
                <a:latin typeface="+mj-ea"/>
                <a:ea typeface="+mj-ea"/>
              </a:rPr>
              <a:t>（任意）</a:t>
            </a:r>
            <a:endParaRPr kumimoji="1" lang="ja-JP" altLang="en-US" sz="2000" dirty="0">
              <a:latin typeface="+mj-ea"/>
              <a:ea typeface="+mj-ea"/>
            </a:endParaRPr>
          </a:p>
        </p:txBody>
      </p:sp>
    </p:spTree>
    <p:extLst>
      <p:ext uri="{BB962C8B-B14F-4D97-AF65-F5344CB8AC3E}">
        <p14:creationId xmlns:p14="http://schemas.microsoft.com/office/powerpoint/2010/main" val="338763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750"/>
                            </p:stCondLst>
                            <p:childTnLst>
                              <p:par>
                                <p:cTn id="15" presetID="10" presetClass="entr" presetSubtype="0" fill="hold" grpId="0" nodeType="afterEffect">
                                  <p:stCondLst>
                                    <p:cond delay="2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animBg="1"/>
      <p:bldP spid="24" grpId="0"/>
      <p:bldP spid="25" grpId="0" animBg="1"/>
      <p:bldP spid="26"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2952000" y="128918"/>
            <a:ext cx="3240000" cy="720000"/>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会則・大会</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5" name="角丸四角形 4"/>
          <p:cNvSpPr/>
          <p:nvPr/>
        </p:nvSpPr>
        <p:spPr>
          <a:xfrm>
            <a:off x="244549" y="1158949"/>
            <a:ext cx="144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3200" dirty="0" smtClean="0">
                <a:effectLst>
                  <a:outerShdw blurRad="38100" dist="38100" dir="2700000" algn="tl">
                    <a:srgbClr val="000000">
                      <a:alpha val="43137"/>
                    </a:srgbClr>
                  </a:outerShdw>
                </a:effectLst>
              </a:rPr>
              <a:t>会則</a:t>
            </a:r>
            <a:endParaRPr kumimoji="1" lang="ja-JP" altLang="en-US" sz="3200" dirty="0">
              <a:effectLst>
                <a:outerShdw blurRad="38100" dist="38100" dir="2700000" algn="tl">
                  <a:srgbClr val="000000">
                    <a:alpha val="43137"/>
                  </a:srgbClr>
                </a:outerShdw>
              </a:effectLst>
            </a:endParaRPr>
          </a:p>
        </p:txBody>
      </p:sp>
      <p:sp>
        <p:nvSpPr>
          <p:cNvPr id="6" name="テキスト ボックス 5"/>
          <p:cNvSpPr txBox="1"/>
          <p:nvPr/>
        </p:nvSpPr>
        <p:spPr>
          <a:xfrm>
            <a:off x="925022" y="2573079"/>
            <a:ext cx="3285463" cy="707886"/>
          </a:xfrm>
          <a:prstGeom prst="rect">
            <a:avLst/>
          </a:prstGeom>
          <a:noFill/>
        </p:spPr>
        <p:txBody>
          <a:bodyPr wrap="square" rtlCol="0">
            <a:spAutoFit/>
          </a:bodyPr>
          <a:lstStyle/>
          <a:p>
            <a:pPr marL="342900" indent="-342900">
              <a:buFont typeface="Wingdings" panose="05000000000000000000" pitchFamily="2" charset="2"/>
              <a:buChar char="n"/>
            </a:pPr>
            <a:r>
              <a:rPr kumimoji="1" lang="ja-JP" altLang="en-US" sz="2000" dirty="0" smtClean="0"/>
              <a:t>国際会則</a:t>
            </a:r>
            <a:r>
              <a:rPr lang="ja-JP" altLang="en-US" sz="2000" dirty="0"/>
              <a:t>及び</a:t>
            </a:r>
            <a:r>
              <a:rPr lang="ja-JP" altLang="en-US" sz="2000" dirty="0" smtClean="0"/>
              <a:t>付則</a:t>
            </a:r>
            <a:endParaRPr lang="en-US" altLang="ja-JP" sz="2000" dirty="0" smtClean="0"/>
          </a:p>
          <a:p>
            <a:pPr marL="342900" indent="-342900">
              <a:buFont typeface="Wingdings" panose="05000000000000000000" pitchFamily="2" charset="2"/>
              <a:buChar char="n"/>
            </a:pPr>
            <a:r>
              <a:rPr lang="ja-JP" altLang="en-US" sz="2000" dirty="0" smtClean="0"/>
              <a:t>複合</a:t>
            </a:r>
            <a:r>
              <a:rPr lang="ja-JP" altLang="en-US" sz="2000" dirty="0"/>
              <a:t>地区会則及び</a:t>
            </a:r>
            <a:r>
              <a:rPr lang="ja-JP" altLang="en-US" sz="2000" dirty="0" smtClean="0"/>
              <a:t>付則</a:t>
            </a:r>
            <a:endParaRPr lang="en-US" altLang="ja-JP" sz="2000" dirty="0" smtClean="0"/>
          </a:p>
        </p:txBody>
      </p:sp>
      <p:sp>
        <p:nvSpPr>
          <p:cNvPr id="7" name="テキスト ボックス 6"/>
          <p:cNvSpPr txBox="1"/>
          <p:nvPr/>
        </p:nvSpPr>
        <p:spPr>
          <a:xfrm>
            <a:off x="337655" y="1796903"/>
            <a:ext cx="8032968" cy="784830"/>
          </a:xfrm>
          <a:prstGeom prst="rect">
            <a:avLst/>
          </a:prstGeom>
          <a:noFill/>
        </p:spPr>
        <p:txBody>
          <a:bodyPr wrap="none" rtlCol="0">
            <a:spAutoFit/>
          </a:bodyPr>
          <a:lstStyle/>
          <a:p>
            <a:pPr>
              <a:spcAft>
                <a:spcPts val="600"/>
              </a:spcAft>
            </a:pPr>
            <a:r>
              <a:rPr lang="ja-JP" altLang="ja-JP" sz="2000" dirty="0" smtClean="0"/>
              <a:t>国際</a:t>
            </a:r>
            <a:r>
              <a:rPr lang="ja-JP" altLang="ja-JP" sz="2000" dirty="0"/>
              <a:t>協会には、協会</a:t>
            </a:r>
            <a:r>
              <a:rPr lang="ja-JP" altLang="ja-JP" sz="2000" dirty="0" smtClean="0"/>
              <a:t>の</a:t>
            </a:r>
            <a:r>
              <a:rPr lang="ja-JP" altLang="en-US" sz="2000" dirty="0" smtClean="0"/>
              <a:t>各組織の</a:t>
            </a:r>
            <a:r>
              <a:rPr lang="ja-JP" altLang="ja-JP" sz="2000" dirty="0" smtClean="0"/>
              <a:t>運営</a:t>
            </a:r>
            <a:r>
              <a:rPr lang="ja-JP" altLang="en-US" sz="2000" dirty="0" smtClean="0"/>
              <a:t>や活動の基本となるルールを定め、</a:t>
            </a:r>
            <a:endParaRPr lang="en-US" altLang="ja-JP" sz="2000" dirty="0" smtClean="0"/>
          </a:p>
          <a:p>
            <a:r>
              <a:rPr lang="ja-JP" altLang="en-US" sz="2000" dirty="0" smtClean="0"/>
              <a:t>組織を</a:t>
            </a:r>
            <a:r>
              <a:rPr lang="ja-JP" altLang="ja-JP" sz="2000" dirty="0" smtClean="0"/>
              <a:t>統制し機能</a:t>
            </a:r>
            <a:r>
              <a:rPr lang="ja-JP" altLang="ja-JP" sz="2000" dirty="0"/>
              <a:t>を導く</a:t>
            </a:r>
            <a:r>
              <a:rPr lang="ja-JP" altLang="ja-JP" sz="2000" dirty="0" smtClean="0"/>
              <a:t>規則</a:t>
            </a:r>
            <a:r>
              <a:rPr lang="ja-JP" altLang="en-US" sz="2000" dirty="0" smtClean="0"/>
              <a:t>としています。</a:t>
            </a:r>
            <a:endParaRPr kumimoji="1" lang="ja-JP" altLang="en-US" sz="2000" dirty="0"/>
          </a:p>
        </p:txBody>
      </p:sp>
      <p:sp>
        <p:nvSpPr>
          <p:cNvPr id="10" name="テキスト ボックス 9"/>
          <p:cNvSpPr txBox="1"/>
          <p:nvPr/>
        </p:nvSpPr>
        <p:spPr>
          <a:xfrm>
            <a:off x="4299088" y="2573079"/>
            <a:ext cx="3285463" cy="707886"/>
          </a:xfrm>
          <a:prstGeom prst="rect">
            <a:avLst/>
          </a:prstGeom>
          <a:noFill/>
        </p:spPr>
        <p:txBody>
          <a:bodyPr wrap="square" rtlCol="0">
            <a:spAutoFit/>
          </a:bodyPr>
          <a:lstStyle/>
          <a:p>
            <a:pPr marL="342900" indent="-342900">
              <a:buFont typeface="Wingdings" panose="05000000000000000000" pitchFamily="2" charset="2"/>
              <a:buChar char="n"/>
            </a:pPr>
            <a:r>
              <a:rPr lang="ja-JP" altLang="en-US" sz="2000" dirty="0" smtClean="0"/>
              <a:t>地区会則</a:t>
            </a:r>
            <a:r>
              <a:rPr lang="ja-JP" altLang="en-US" sz="2000" dirty="0"/>
              <a:t>及び</a:t>
            </a:r>
            <a:r>
              <a:rPr lang="ja-JP" altLang="en-US" sz="2000" dirty="0" smtClean="0"/>
              <a:t>付則</a:t>
            </a:r>
            <a:endParaRPr lang="en-US" altLang="ja-JP" sz="2000" dirty="0" smtClean="0"/>
          </a:p>
          <a:p>
            <a:pPr marL="342900" indent="-342900">
              <a:buFont typeface="Wingdings" panose="05000000000000000000" pitchFamily="2" charset="2"/>
              <a:buChar char="n"/>
            </a:pPr>
            <a:r>
              <a:rPr lang="ja-JP" altLang="en-US" sz="2000" dirty="0"/>
              <a:t>クラブ</a:t>
            </a:r>
            <a:r>
              <a:rPr lang="ja-JP" altLang="en-US" sz="2000" dirty="0" smtClean="0"/>
              <a:t>会則及び付則、等</a:t>
            </a:r>
            <a:endParaRPr kumimoji="1" lang="ja-JP" altLang="en-US" sz="2000" dirty="0"/>
          </a:p>
        </p:txBody>
      </p:sp>
      <p:sp>
        <p:nvSpPr>
          <p:cNvPr id="11" name="テキスト ボックス 10"/>
          <p:cNvSpPr txBox="1"/>
          <p:nvPr/>
        </p:nvSpPr>
        <p:spPr>
          <a:xfrm>
            <a:off x="337655" y="3257107"/>
            <a:ext cx="8586005" cy="846386"/>
          </a:xfrm>
          <a:prstGeom prst="rect">
            <a:avLst/>
          </a:prstGeom>
          <a:noFill/>
        </p:spPr>
        <p:txBody>
          <a:bodyPr wrap="none" rtlCol="0">
            <a:spAutoFit/>
          </a:bodyPr>
          <a:lstStyle/>
          <a:p>
            <a:pPr>
              <a:spcAft>
                <a:spcPts val="600"/>
              </a:spcAft>
            </a:pPr>
            <a:r>
              <a:rPr lang="ja-JP" altLang="en-US" sz="2000" dirty="0" smtClean="0"/>
              <a:t>これらは、国際理事会で審議</a:t>
            </a:r>
            <a:r>
              <a:rPr lang="ja-JP" altLang="en-US" sz="2000" dirty="0"/>
              <a:t>され</a:t>
            </a:r>
            <a:r>
              <a:rPr lang="ja-JP" altLang="en-US" sz="2000" dirty="0" smtClean="0"/>
              <a:t>、その詳細は、</a:t>
            </a:r>
            <a:r>
              <a:rPr lang="ja-JP" altLang="ja-JP" sz="2000" dirty="0" smtClean="0"/>
              <a:t>国際</a:t>
            </a:r>
            <a:r>
              <a:rPr lang="ja-JP" altLang="en-US" sz="2000" dirty="0" smtClean="0"/>
              <a:t>理事会を計画的に運営し</a:t>
            </a:r>
            <a:endParaRPr lang="en-US" altLang="ja-JP" sz="2000" dirty="0" smtClean="0"/>
          </a:p>
          <a:p>
            <a:pPr>
              <a:spcAft>
                <a:spcPts val="600"/>
              </a:spcAft>
            </a:pPr>
            <a:r>
              <a:rPr lang="ja-JP" altLang="en-US" sz="2000" dirty="0" smtClean="0"/>
              <a:t>成果を収めるための </a:t>
            </a:r>
            <a:r>
              <a:rPr lang="ja-JP" altLang="en-US" sz="2400" dirty="0" smtClean="0">
                <a:solidFill>
                  <a:schemeClr val="tx2"/>
                </a:solidFill>
                <a:effectLst>
                  <a:outerShdw blurRad="38100" dist="38100" dir="2700000" algn="tl">
                    <a:srgbClr val="000000">
                      <a:alpha val="43137"/>
                    </a:srgbClr>
                  </a:outerShdw>
                </a:effectLst>
              </a:rPr>
              <a:t>国際理事会方針書 </a:t>
            </a:r>
            <a:r>
              <a:rPr lang="ja-JP" altLang="en-US" sz="2000" dirty="0" smtClean="0"/>
              <a:t>が</a:t>
            </a:r>
            <a:r>
              <a:rPr lang="ja-JP" altLang="en-US" sz="2000" dirty="0"/>
              <a:t>補って</a:t>
            </a:r>
            <a:r>
              <a:rPr lang="ja-JP" altLang="en-US" sz="2000" dirty="0" smtClean="0"/>
              <a:t>います。</a:t>
            </a:r>
            <a:endParaRPr kumimoji="1" lang="ja-JP" altLang="en-US" sz="2000" dirty="0"/>
          </a:p>
        </p:txBody>
      </p:sp>
      <p:sp>
        <p:nvSpPr>
          <p:cNvPr id="12" name="角丸四角形 11"/>
          <p:cNvSpPr/>
          <p:nvPr/>
        </p:nvSpPr>
        <p:spPr>
          <a:xfrm>
            <a:off x="244549" y="4192772"/>
            <a:ext cx="1440000" cy="540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3200" dirty="0" smtClean="0">
                <a:effectLst>
                  <a:outerShdw blurRad="38100" dist="38100" dir="2700000" algn="tl">
                    <a:srgbClr val="000000">
                      <a:alpha val="43137"/>
                    </a:srgbClr>
                  </a:outerShdw>
                </a:effectLst>
              </a:rPr>
              <a:t>大会</a:t>
            </a:r>
            <a:endParaRPr kumimoji="1" lang="ja-JP" altLang="en-US" sz="3200" dirty="0">
              <a:effectLst>
                <a:outerShdw blurRad="38100" dist="38100" dir="2700000" algn="tl">
                  <a:srgbClr val="000000">
                    <a:alpha val="43137"/>
                  </a:srgbClr>
                </a:outerShdw>
              </a:effectLst>
            </a:endParaRPr>
          </a:p>
        </p:txBody>
      </p:sp>
      <p:sp>
        <p:nvSpPr>
          <p:cNvPr id="8" name="テキスト ボックス 7"/>
          <p:cNvSpPr txBox="1"/>
          <p:nvPr/>
        </p:nvSpPr>
        <p:spPr>
          <a:xfrm>
            <a:off x="489098" y="5475767"/>
            <a:ext cx="8190063" cy="1169551"/>
          </a:xfrm>
          <a:prstGeom prst="rect">
            <a:avLst/>
          </a:prstGeom>
          <a:noFill/>
        </p:spPr>
        <p:txBody>
          <a:bodyPr wrap="none" rtlCol="0">
            <a:spAutoFit/>
          </a:bodyPr>
          <a:lstStyle/>
          <a:p>
            <a:pPr>
              <a:spcAft>
                <a:spcPts val="600"/>
              </a:spcAft>
            </a:pPr>
            <a:r>
              <a:rPr lang="ja-JP" altLang="en-US" sz="2000" dirty="0" smtClean="0"/>
              <a:t>それぞれの大会では、決議</a:t>
            </a:r>
            <a:r>
              <a:rPr lang="ja-JP" altLang="en-US" sz="2000" dirty="0"/>
              <a:t>事項、報告書、選挙に加え</a:t>
            </a:r>
            <a:r>
              <a:rPr lang="ja-JP" altLang="en-US" sz="2000" dirty="0" smtClean="0"/>
              <a:t>、ライオン</a:t>
            </a:r>
            <a:r>
              <a:rPr lang="ja-JP" altLang="en-US" sz="2000" dirty="0"/>
              <a:t>とクラブ</a:t>
            </a:r>
            <a:r>
              <a:rPr lang="ja-JP" altLang="en-US" sz="2000" dirty="0" smtClean="0"/>
              <a:t>の</a:t>
            </a:r>
            <a:endParaRPr lang="en-US" altLang="ja-JP" sz="2000" dirty="0" smtClean="0"/>
          </a:p>
          <a:p>
            <a:pPr>
              <a:spcAft>
                <a:spcPts val="600"/>
              </a:spcAft>
            </a:pPr>
            <a:r>
              <a:rPr lang="ja-JP" altLang="en-US" sz="2000" dirty="0" smtClean="0"/>
              <a:t>功績</a:t>
            </a:r>
            <a:r>
              <a:rPr lang="ja-JP" altLang="en-US" sz="2000" dirty="0"/>
              <a:t>を称える表彰</a:t>
            </a:r>
            <a:r>
              <a:rPr lang="ja-JP" altLang="en-US" sz="2000" dirty="0" smtClean="0"/>
              <a:t>などの他、スキルの向上、大会諸行事を楽しみ他の会員</a:t>
            </a:r>
            <a:endParaRPr lang="en-US" altLang="ja-JP" sz="2000" dirty="0" smtClean="0"/>
          </a:p>
          <a:p>
            <a:r>
              <a:rPr lang="ja-JP" altLang="en-US" sz="2000" dirty="0" smtClean="0"/>
              <a:t>との親睦を深める機会になります。</a:t>
            </a:r>
            <a:endParaRPr kumimoji="1" lang="ja-JP" altLang="en-US" sz="2000" dirty="0"/>
          </a:p>
        </p:txBody>
      </p:sp>
      <p:sp>
        <p:nvSpPr>
          <p:cNvPr id="9" name="円/楕円 8"/>
          <p:cNvSpPr/>
          <p:nvPr/>
        </p:nvSpPr>
        <p:spPr>
          <a:xfrm>
            <a:off x="1764998" y="4235302"/>
            <a:ext cx="234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国際大会</a:t>
            </a:r>
            <a:endParaRPr kumimoji="1" lang="ja-JP" altLang="en-US" sz="2800" dirty="0">
              <a:effectLst>
                <a:outerShdw blurRad="38100" dist="38100" dir="2700000" algn="tl">
                  <a:srgbClr val="000000">
                    <a:alpha val="43137"/>
                  </a:srgbClr>
                </a:outerShdw>
              </a:effectLst>
            </a:endParaRPr>
          </a:p>
        </p:txBody>
      </p:sp>
      <p:sp>
        <p:nvSpPr>
          <p:cNvPr id="15" name="円/楕円 14"/>
          <p:cNvSpPr/>
          <p:nvPr/>
        </p:nvSpPr>
        <p:spPr>
          <a:xfrm>
            <a:off x="4214031" y="4235302"/>
            <a:ext cx="234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複合地区</a:t>
            </a:r>
            <a:endParaRPr kumimoji="1" lang="en-US" altLang="ja-JP" sz="2800" dirty="0" smtClean="0">
              <a:effectLst>
                <a:outerShdw blurRad="38100" dist="38100" dir="2700000" algn="tl">
                  <a:srgbClr val="000000">
                    <a:alpha val="43137"/>
                  </a:srgbClr>
                </a:outerShdw>
              </a:effectLst>
            </a:endParaRPr>
          </a:p>
          <a:p>
            <a:pPr algn="ctr"/>
            <a:r>
              <a:rPr lang="ja-JP" altLang="en-US" sz="2800" dirty="0" smtClean="0">
                <a:effectLst>
                  <a:outerShdw blurRad="38100" dist="38100" dir="2700000" algn="tl">
                    <a:srgbClr val="000000">
                      <a:alpha val="43137"/>
                    </a:srgbClr>
                  </a:outerShdw>
                </a:effectLst>
              </a:rPr>
              <a:t>年次</a:t>
            </a:r>
            <a:r>
              <a:rPr kumimoji="1" lang="ja-JP" altLang="en-US" sz="2800" dirty="0" smtClean="0">
                <a:effectLst>
                  <a:outerShdw blurRad="38100" dist="38100" dir="2700000" algn="tl">
                    <a:srgbClr val="000000">
                      <a:alpha val="43137"/>
                    </a:srgbClr>
                  </a:outerShdw>
                </a:effectLst>
              </a:rPr>
              <a:t>大会</a:t>
            </a:r>
            <a:endParaRPr kumimoji="1" lang="ja-JP" altLang="en-US" sz="2800" dirty="0">
              <a:effectLst>
                <a:outerShdw blurRad="38100" dist="38100" dir="2700000" algn="tl">
                  <a:srgbClr val="000000">
                    <a:alpha val="43137"/>
                  </a:srgbClr>
                </a:outerShdw>
              </a:effectLst>
            </a:endParaRPr>
          </a:p>
        </p:txBody>
      </p:sp>
      <p:sp>
        <p:nvSpPr>
          <p:cNvPr id="16" name="円/楕円 15"/>
          <p:cNvSpPr/>
          <p:nvPr/>
        </p:nvSpPr>
        <p:spPr>
          <a:xfrm>
            <a:off x="6655138" y="4235302"/>
            <a:ext cx="234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地区</a:t>
            </a:r>
            <a:endParaRPr kumimoji="1" lang="en-US" altLang="ja-JP" sz="2800" dirty="0" smtClean="0">
              <a:effectLst>
                <a:outerShdw blurRad="38100" dist="38100" dir="2700000" algn="tl">
                  <a:srgbClr val="000000">
                    <a:alpha val="43137"/>
                  </a:srgbClr>
                </a:outerShdw>
              </a:effectLst>
            </a:endParaRPr>
          </a:p>
          <a:p>
            <a:pPr algn="ctr"/>
            <a:r>
              <a:rPr lang="ja-JP" altLang="en-US" sz="2800" dirty="0" smtClean="0">
                <a:effectLst>
                  <a:outerShdw blurRad="38100" dist="38100" dir="2700000" algn="tl">
                    <a:srgbClr val="000000">
                      <a:alpha val="43137"/>
                    </a:srgbClr>
                  </a:outerShdw>
                </a:effectLst>
              </a:rPr>
              <a:t>年次</a:t>
            </a:r>
            <a:r>
              <a:rPr kumimoji="1" lang="ja-JP" altLang="en-US" sz="2800" dirty="0" smtClean="0">
                <a:effectLst>
                  <a:outerShdw blurRad="38100" dist="38100" dir="2700000" algn="tl">
                    <a:srgbClr val="000000">
                      <a:alpha val="43137"/>
                    </a:srgbClr>
                  </a:outerShdw>
                </a:effectLst>
              </a:rPr>
              <a:t>大会</a:t>
            </a:r>
            <a:endParaRPr kumimoji="1" lang="ja-JP" alt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254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7846" y="160815"/>
            <a:ext cx="2648309"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会員</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723831" y="1127051"/>
            <a:ext cx="7696338" cy="461665"/>
          </a:xfrm>
          <a:prstGeom prst="rect">
            <a:avLst/>
          </a:prstGeom>
          <a:noFill/>
        </p:spPr>
        <p:txBody>
          <a:bodyPr wrap="none" rtlCol="0">
            <a:spAutoFit/>
          </a:bodyPr>
          <a:lstStyle/>
          <a:p>
            <a:r>
              <a:rPr lang="ja-JP" altLang="en-US" sz="2400" dirty="0"/>
              <a:t>ライオンズクラブの会員は次のように分類</a:t>
            </a:r>
            <a:r>
              <a:rPr lang="ja-JP" altLang="en-US" sz="2400" dirty="0" smtClean="0"/>
              <a:t>されています。</a:t>
            </a:r>
            <a:endParaRPr kumimoji="1" lang="ja-JP" altLang="en-US" sz="2400" dirty="0"/>
          </a:p>
        </p:txBody>
      </p:sp>
      <p:sp>
        <p:nvSpPr>
          <p:cNvPr id="6" name="角丸四角形 5"/>
          <p:cNvSpPr/>
          <p:nvPr/>
        </p:nvSpPr>
        <p:spPr>
          <a:xfrm>
            <a:off x="255180" y="1701211"/>
            <a:ext cx="1800000" cy="540000"/>
          </a:xfrm>
          <a:prstGeom prst="roundRect">
            <a:avLst/>
          </a:prstGeom>
          <a:solidFill>
            <a:schemeClr val="tx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正会員</a:t>
            </a:r>
            <a:endParaRPr kumimoji="1" lang="ja-JP" altLang="en-US" dirty="0">
              <a:effectLst>
                <a:outerShdw blurRad="38100" dist="38100" dir="2700000" algn="tl">
                  <a:srgbClr val="000000">
                    <a:alpha val="43137"/>
                  </a:srgbClr>
                </a:outerShdw>
              </a:effectLst>
            </a:endParaRPr>
          </a:p>
        </p:txBody>
      </p:sp>
      <p:sp>
        <p:nvSpPr>
          <p:cNvPr id="7" name="テキスト ボックス 6"/>
          <p:cNvSpPr txBox="1"/>
          <p:nvPr/>
        </p:nvSpPr>
        <p:spPr>
          <a:xfrm>
            <a:off x="2090466" y="1701211"/>
            <a:ext cx="6655989" cy="1323439"/>
          </a:xfrm>
          <a:prstGeom prst="rect">
            <a:avLst/>
          </a:prstGeom>
          <a:noFill/>
        </p:spPr>
        <p:txBody>
          <a:bodyPr wrap="none" rtlCol="0">
            <a:spAutoFit/>
          </a:bodyPr>
          <a:lstStyle/>
          <a:p>
            <a:r>
              <a:rPr lang="ja-JP" altLang="en-US" sz="2000" dirty="0">
                <a:solidFill>
                  <a:schemeClr val="tx2"/>
                </a:solidFill>
              </a:rPr>
              <a:t>クラブ、地区、または国際協会の役職に</a:t>
            </a:r>
            <a:r>
              <a:rPr lang="ja-JP" altLang="en-US" sz="2000" dirty="0">
                <a:solidFill>
                  <a:srgbClr val="C00000"/>
                </a:solidFill>
              </a:rPr>
              <a:t>立候補</a:t>
            </a:r>
            <a:r>
              <a:rPr lang="ja-JP" altLang="en-US" sz="2000" dirty="0">
                <a:solidFill>
                  <a:schemeClr val="tx2"/>
                </a:solidFill>
              </a:rPr>
              <a:t>する</a:t>
            </a:r>
            <a:r>
              <a:rPr lang="ja-JP" altLang="en-US" sz="2000" dirty="0" smtClean="0">
                <a:solidFill>
                  <a:schemeClr val="tx2"/>
                </a:solidFill>
              </a:rPr>
              <a:t>資格と、</a:t>
            </a:r>
            <a:endParaRPr lang="en-US" altLang="ja-JP" sz="2000" dirty="0" smtClean="0">
              <a:solidFill>
                <a:schemeClr val="tx2"/>
              </a:solidFill>
            </a:endParaRPr>
          </a:p>
          <a:p>
            <a:r>
              <a:rPr lang="ja-JP" altLang="en-US" sz="2000" dirty="0" smtClean="0">
                <a:solidFill>
                  <a:srgbClr val="C00000"/>
                </a:solidFill>
              </a:rPr>
              <a:t>投票権</a:t>
            </a:r>
            <a:r>
              <a:rPr lang="ja-JP" altLang="en-US" sz="2000" dirty="0">
                <a:solidFill>
                  <a:schemeClr val="tx2"/>
                </a:solidFill>
              </a:rPr>
              <a:t>を持つ会員</a:t>
            </a:r>
            <a:r>
              <a:rPr lang="ja-JP" altLang="en-US" sz="2000" dirty="0" smtClean="0">
                <a:solidFill>
                  <a:schemeClr val="tx2"/>
                </a:solidFill>
              </a:rPr>
              <a:t>。</a:t>
            </a:r>
            <a:endParaRPr lang="en-US" altLang="ja-JP" sz="2000" dirty="0" smtClean="0">
              <a:solidFill>
                <a:schemeClr val="tx2"/>
              </a:solidFill>
            </a:endParaRPr>
          </a:p>
          <a:p>
            <a:r>
              <a:rPr lang="ja-JP" altLang="en-US" sz="2000" dirty="0" smtClean="0">
                <a:solidFill>
                  <a:schemeClr val="tx2"/>
                </a:solidFill>
              </a:rPr>
              <a:t>義務</a:t>
            </a:r>
            <a:r>
              <a:rPr lang="ja-JP" altLang="en-US" sz="2000" dirty="0">
                <a:solidFill>
                  <a:schemeClr val="tx2"/>
                </a:solidFill>
              </a:rPr>
              <a:t>には、速やかな会費納入、クラブ活動参加、並びに</a:t>
            </a:r>
            <a:r>
              <a:rPr lang="ja-JP" altLang="en-US" sz="2000" dirty="0" smtClean="0">
                <a:solidFill>
                  <a:schemeClr val="tx2"/>
                </a:solidFill>
              </a:rPr>
              <a:t>地域</a:t>
            </a:r>
            <a:endParaRPr lang="en-US" altLang="ja-JP" sz="2000" dirty="0" smtClean="0">
              <a:solidFill>
                <a:schemeClr val="tx2"/>
              </a:solidFill>
            </a:endParaRPr>
          </a:p>
          <a:p>
            <a:r>
              <a:rPr lang="ja-JP" altLang="en-US" sz="2000" dirty="0" smtClean="0">
                <a:solidFill>
                  <a:schemeClr val="tx2"/>
                </a:solidFill>
              </a:rPr>
              <a:t>社会</a:t>
            </a:r>
            <a:r>
              <a:rPr lang="ja-JP" altLang="en-US" sz="2000" dirty="0">
                <a:solidFill>
                  <a:schemeClr val="tx2"/>
                </a:solidFill>
              </a:rPr>
              <a:t>に対してクラブの良い 印象を与えるような</a:t>
            </a:r>
            <a:r>
              <a:rPr lang="ja-JP" altLang="en-US" sz="2000" dirty="0" smtClean="0">
                <a:solidFill>
                  <a:schemeClr val="tx2"/>
                </a:solidFill>
              </a:rPr>
              <a:t>言動など。</a:t>
            </a:r>
            <a:endParaRPr kumimoji="1" lang="ja-JP" altLang="en-US" sz="2000" dirty="0">
              <a:solidFill>
                <a:schemeClr val="tx2"/>
              </a:solidFill>
            </a:endParaRPr>
          </a:p>
        </p:txBody>
      </p:sp>
      <p:sp>
        <p:nvSpPr>
          <p:cNvPr id="20" name="角丸四角形 19"/>
          <p:cNvSpPr/>
          <p:nvPr/>
        </p:nvSpPr>
        <p:spPr>
          <a:xfrm>
            <a:off x="248085" y="3129571"/>
            <a:ext cx="1800000" cy="540000"/>
          </a:xfrm>
          <a:prstGeom prst="roundRect">
            <a:avLst/>
          </a:prstGeom>
          <a:solidFill>
            <a:schemeClr val="tx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不在会員</a:t>
            </a:r>
            <a:endParaRPr kumimoji="1" lang="ja-JP" altLang="en-US" dirty="0">
              <a:effectLst>
                <a:outerShdw blurRad="38100" dist="38100" dir="2700000" algn="tl">
                  <a:srgbClr val="000000">
                    <a:alpha val="43137"/>
                  </a:srgbClr>
                </a:outerShdw>
              </a:effectLst>
            </a:endParaRPr>
          </a:p>
        </p:txBody>
      </p:sp>
      <p:sp>
        <p:nvSpPr>
          <p:cNvPr id="27" name="テキスト ボックス 26"/>
          <p:cNvSpPr txBox="1"/>
          <p:nvPr/>
        </p:nvSpPr>
        <p:spPr>
          <a:xfrm>
            <a:off x="2083371" y="3129571"/>
            <a:ext cx="6899646" cy="1015663"/>
          </a:xfrm>
          <a:prstGeom prst="rect">
            <a:avLst/>
          </a:prstGeom>
          <a:noFill/>
        </p:spPr>
        <p:txBody>
          <a:bodyPr wrap="none" rtlCol="0">
            <a:spAutoFit/>
          </a:bodyPr>
          <a:lstStyle/>
          <a:p>
            <a:r>
              <a:rPr lang="ja-JP" altLang="en-US" sz="2000" dirty="0"/>
              <a:t>クラブ所在地から転出</a:t>
            </a:r>
            <a:r>
              <a:rPr lang="ja-JP" altLang="en-US" sz="2000" dirty="0" smtClean="0"/>
              <a:t>した会員</a:t>
            </a:r>
            <a:r>
              <a:rPr lang="ja-JP" altLang="en-US" sz="2000" dirty="0"/>
              <a:t>又は健康上の理由やその他</a:t>
            </a:r>
            <a:r>
              <a:rPr lang="ja-JP" altLang="en-US" sz="2000" dirty="0" smtClean="0"/>
              <a:t>の</a:t>
            </a:r>
            <a:endParaRPr lang="en-US" altLang="ja-JP" sz="2000" dirty="0" smtClean="0"/>
          </a:p>
          <a:p>
            <a:r>
              <a:rPr lang="ja-JP" altLang="en-US" sz="2000" dirty="0" smtClean="0"/>
              <a:t>正当な理由</a:t>
            </a:r>
            <a:r>
              <a:rPr lang="ja-JP" altLang="en-US" sz="2000" dirty="0"/>
              <a:t>に</a:t>
            </a:r>
            <a:r>
              <a:rPr lang="ja-JP" altLang="en-US" sz="2000" dirty="0" smtClean="0"/>
              <a:t>よりクラブ</a:t>
            </a:r>
            <a:r>
              <a:rPr lang="ja-JP" altLang="en-US" sz="2000" dirty="0"/>
              <a:t>の会合に</a:t>
            </a:r>
            <a:r>
              <a:rPr lang="ja-JP" altLang="en-US" sz="2000" dirty="0">
                <a:solidFill>
                  <a:srgbClr val="C00000"/>
                </a:solidFill>
              </a:rPr>
              <a:t>出席すること</a:t>
            </a:r>
            <a:r>
              <a:rPr lang="ja-JP" altLang="en-US" sz="2000" dirty="0" smtClean="0">
                <a:solidFill>
                  <a:srgbClr val="C00000"/>
                </a:solidFill>
              </a:rPr>
              <a:t>が不可能</a:t>
            </a:r>
            <a:r>
              <a:rPr lang="ja-JP" altLang="en-US" sz="2000" dirty="0"/>
              <a:t>な</a:t>
            </a:r>
            <a:r>
              <a:rPr lang="ja-JP" altLang="en-US" sz="2000" dirty="0" smtClean="0"/>
              <a:t>会員</a:t>
            </a:r>
            <a:endParaRPr lang="en-US" altLang="ja-JP" sz="2000" dirty="0" smtClean="0"/>
          </a:p>
          <a:p>
            <a:r>
              <a:rPr lang="ja-JP" altLang="en-US" sz="2000" dirty="0" smtClean="0"/>
              <a:t>で</a:t>
            </a:r>
            <a:r>
              <a:rPr lang="ja-JP" altLang="en-US" sz="2000" dirty="0"/>
              <a:t>、クラブにとどまる</a:t>
            </a:r>
            <a:r>
              <a:rPr lang="ja-JP" altLang="en-US" sz="2000" dirty="0" smtClean="0"/>
              <a:t>こと</a:t>
            </a:r>
            <a:r>
              <a:rPr lang="ja-JP" altLang="en-US" sz="2000" dirty="0"/>
              <a:t>を希望</a:t>
            </a:r>
            <a:r>
              <a:rPr lang="ja-JP" altLang="en-US" sz="2000" dirty="0" smtClean="0"/>
              <a:t>し承認された者。</a:t>
            </a:r>
            <a:endParaRPr kumimoji="1" lang="ja-JP" altLang="en-US" sz="2000" dirty="0"/>
          </a:p>
        </p:txBody>
      </p:sp>
      <p:sp>
        <p:nvSpPr>
          <p:cNvPr id="28" name="角丸四角形 27"/>
          <p:cNvSpPr/>
          <p:nvPr/>
        </p:nvSpPr>
        <p:spPr>
          <a:xfrm>
            <a:off x="272893" y="4238897"/>
            <a:ext cx="1800000" cy="540000"/>
          </a:xfrm>
          <a:prstGeom prst="roundRect">
            <a:avLst/>
          </a:prstGeom>
          <a:solidFill>
            <a:schemeClr val="tx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名誉会員</a:t>
            </a:r>
            <a:endParaRPr kumimoji="1" lang="ja-JP" altLang="en-US" dirty="0">
              <a:effectLst>
                <a:outerShdw blurRad="38100" dist="38100" dir="2700000" algn="tl">
                  <a:srgbClr val="000000">
                    <a:alpha val="43137"/>
                  </a:srgbClr>
                </a:outerShdw>
              </a:effectLst>
            </a:endParaRPr>
          </a:p>
        </p:txBody>
      </p:sp>
      <p:sp>
        <p:nvSpPr>
          <p:cNvPr id="29" name="テキスト ボックス 28"/>
          <p:cNvSpPr txBox="1"/>
          <p:nvPr/>
        </p:nvSpPr>
        <p:spPr>
          <a:xfrm>
            <a:off x="2108179" y="4238897"/>
            <a:ext cx="6736139" cy="707886"/>
          </a:xfrm>
          <a:prstGeom prst="rect">
            <a:avLst/>
          </a:prstGeom>
          <a:noFill/>
        </p:spPr>
        <p:txBody>
          <a:bodyPr wrap="none" rtlCol="0">
            <a:spAutoFit/>
          </a:bodyPr>
          <a:lstStyle/>
          <a:p>
            <a:r>
              <a:rPr lang="ja-JP" altLang="en-US" sz="2000" dirty="0">
                <a:solidFill>
                  <a:schemeClr val="tx2"/>
                </a:solidFill>
              </a:rPr>
              <a:t>そのクラブの会員以外の者で</a:t>
            </a:r>
            <a:r>
              <a:rPr lang="ja-JP" altLang="en-US" sz="2000" dirty="0" smtClean="0">
                <a:solidFill>
                  <a:schemeClr val="tx2"/>
                </a:solidFill>
              </a:rPr>
              <a:t>、</a:t>
            </a:r>
            <a:r>
              <a:rPr lang="ja-JP" altLang="en-US" sz="2000" dirty="0" smtClean="0">
                <a:solidFill>
                  <a:srgbClr val="C00000"/>
                </a:solidFill>
              </a:rPr>
              <a:t>地域</a:t>
            </a:r>
            <a:r>
              <a:rPr lang="ja-JP" altLang="en-US" sz="2000" dirty="0">
                <a:solidFill>
                  <a:srgbClr val="C00000"/>
                </a:solidFill>
              </a:rPr>
              <a:t>社会の</a:t>
            </a:r>
            <a:r>
              <a:rPr lang="ja-JP" altLang="en-US" sz="2000" dirty="0" smtClean="0">
                <a:solidFill>
                  <a:srgbClr val="C00000"/>
                </a:solidFill>
              </a:rPr>
              <a:t>ために</a:t>
            </a:r>
            <a:r>
              <a:rPr lang="ja-JP" altLang="en-US" sz="2000" dirty="0">
                <a:solidFill>
                  <a:srgbClr val="C00000"/>
                </a:solidFill>
              </a:rPr>
              <a:t>著しい</a:t>
            </a:r>
            <a:r>
              <a:rPr lang="ja-JP" altLang="en-US" sz="2000" dirty="0" smtClean="0">
                <a:solidFill>
                  <a:srgbClr val="C00000"/>
                </a:solidFill>
              </a:rPr>
              <a:t>貢献</a:t>
            </a:r>
            <a:endParaRPr lang="en-US" altLang="ja-JP" sz="2000" dirty="0" smtClean="0">
              <a:solidFill>
                <a:srgbClr val="C00000"/>
              </a:solidFill>
            </a:endParaRPr>
          </a:p>
          <a:p>
            <a:r>
              <a:rPr lang="ja-JP" altLang="en-US" sz="2000" dirty="0" smtClean="0">
                <a:solidFill>
                  <a:schemeClr val="tx2"/>
                </a:solidFill>
              </a:rPr>
              <a:t>を</a:t>
            </a:r>
            <a:r>
              <a:rPr lang="ja-JP" altLang="en-US" sz="2000" dirty="0">
                <a:solidFill>
                  <a:schemeClr val="tx2"/>
                </a:solidFill>
              </a:rPr>
              <a:t>し、クラブが名誉会員の称号</a:t>
            </a:r>
            <a:r>
              <a:rPr lang="ja-JP" altLang="en-US" sz="2000" dirty="0" smtClean="0">
                <a:solidFill>
                  <a:schemeClr val="tx2"/>
                </a:solidFill>
              </a:rPr>
              <a:t>を与えることを希望した者。</a:t>
            </a:r>
            <a:endParaRPr kumimoji="1" lang="ja-JP" altLang="en-US" sz="2000" dirty="0">
              <a:solidFill>
                <a:schemeClr val="tx2"/>
              </a:solidFill>
            </a:endParaRPr>
          </a:p>
        </p:txBody>
      </p:sp>
      <p:sp>
        <p:nvSpPr>
          <p:cNvPr id="30" name="角丸四角形 29"/>
          <p:cNvSpPr/>
          <p:nvPr/>
        </p:nvSpPr>
        <p:spPr>
          <a:xfrm>
            <a:off x="276431" y="5146240"/>
            <a:ext cx="1800000" cy="540000"/>
          </a:xfrm>
          <a:prstGeom prst="roundRect">
            <a:avLst/>
          </a:prstGeom>
          <a:solidFill>
            <a:schemeClr val="tx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800" dirty="0" smtClean="0">
                <a:effectLst>
                  <a:outerShdw blurRad="38100" dist="38100" dir="2700000" algn="tl">
                    <a:srgbClr val="000000">
                      <a:alpha val="43137"/>
                    </a:srgbClr>
                  </a:outerShdw>
                </a:effectLst>
              </a:rPr>
              <a:t>優待会員</a:t>
            </a:r>
            <a:endParaRPr kumimoji="1" lang="ja-JP" altLang="en-US" dirty="0">
              <a:effectLst>
                <a:outerShdw blurRad="38100" dist="38100" dir="2700000" algn="tl">
                  <a:srgbClr val="000000">
                    <a:alpha val="43137"/>
                  </a:srgbClr>
                </a:outerShdw>
              </a:effectLst>
            </a:endParaRPr>
          </a:p>
        </p:txBody>
      </p:sp>
      <p:sp>
        <p:nvSpPr>
          <p:cNvPr id="31" name="テキスト ボックス 30"/>
          <p:cNvSpPr txBox="1"/>
          <p:nvPr/>
        </p:nvSpPr>
        <p:spPr>
          <a:xfrm>
            <a:off x="2111717" y="5146240"/>
            <a:ext cx="6864380" cy="1323439"/>
          </a:xfrm>
          <a:prstGeom prst="rect">
            <a:avLst/>
          </a:prstGeom>
          <a:noFill/>
        </p:spPr>
        <p:txBody>
          <a:bodyPr wrap="none" rtlCol="0">
            <a:spAutoFit/>
          </a:bodyPr>
          <a:lstStyle/>
          <a:p>
            <a:r>
              <a:rPr lang="en-US" altLang="ja-JP" sz="2000" dirty="0">
                <a:solidFill>
                  <a:srgbClr val="C00000"/>
                </a:solidFill>
              </a:rPr>
              <a:t>15 </a:t>
            </a:r>
            <a:r>
              <a:rPr lang="ja-JP" altLang="en-US" sz="2000" dirty="0">
                <a:solidFill>
                  <a:srgbClr val="C00000"/>
                </a:solidFill>
              </a:rPr>
              <a:t>年以上クラブ会員</a:t>
            </a:r>
            <a:r>
              <a:rPr lang="ja-JP" altLang="en-US" sz="2000" dirty="0"/>
              <a:t>であって、病気、老齢その他クラブ</a:t>
            </a:r>
            <a:r>
              <a:rPr lang="ja-JP" altLang="en-US" sz="2000" dirty="0" smtClean="0"/>
              <a:t>理事会</a:t>
            </a:r>
            <a:endParaRPr lang="en-US" altLang="ja-JP" sz="2000" dirty="0" smtClean="0"/>
          </a:p>
          <a:p>
            <a:r>
              <a:rPr lang="ja-JP" altLang="en-US" sz="2000" dirty="0" smtClean="0"/>
              <a:t>の</a:t>
            </a:r>
            <a:r>
              <a:rPr lang="ja-JP" altLang="en-US" sz="2000" dirty="0"/>
              <a:t>認める</a:t>
            </a:r>
            <a:r>
              <a:rPr lang="ja-JP" altLang="en-US" sz="2000" dirty="0" smtClean="0"/>
              <a:t>正当</a:t>
            </a:r>
            <a:r>
              <a:rPr lang="ja-JP" altLang="en-US" sz="2000" dirty="0"/>
              <a:t>な理由により</a:t>
            </a:r>
            <a:r>
              <a:rPr lang="ja-JP" altLang="en-US" sz="2000" dirty="0">
                <a:solidFill>
                  <a:srgbClr val="C00000"/>
                </a:solidFill>
              </a:rPr>
              <a:t>正会員であることを放棄した</a:t>
            </a:r>
            <a:r>
              <a:rPr lang="ja-JP" altLang="en-US" sz="2000" dirty="0" smtClean="0">
                <a:solidFill>
                  <a:srgbClr val="C00000"/>
                </a:solidFill>
              </a:rPr>
              <a:t>者</a:t>
            </a:r>
            <a:r>
              <a:rPr lang="ja-JP" altLang="en-US" sz="2000" dirty="0" smtClean="0"/>
              <a:t>。</a:t>
            </a:r>
            <a:endParaRPr lang="en-US" altLang="ja-JP" sz="2000" dirty="0" smtClean="0"/>
          </a:p>
          <a:p>
            <a:r>
              <a:rPr lang="ja-JP" altLang="en-US" sz="2000" dirty="0" smtClean="0"/>
              <a:t>投票権</a:t>
            </a:r>
            <a:r>
              <a:rPr lang="ja-JP" altLang="en-US" sz="2000" dirty="0"/>
              <a:t>を持つほか、会員としての他の</a:t>
            </a:r>
            <a:r>
              <a:rPr lang="ja-JP" altLang="en-US" sz="2000" dirty="0" smtClean="0"/>
              <a:t>いかなる特権</a:t>
            </a:r>
            <a:r>
              <a:rPr lang="ja-JP" altLang="en-US" sz="2000" dirty="0"/>
              <a:t>も持つが</a:t>
            </a:r>
            <a:r>
              <a:rPr lang="ja-JP" altLang="en-US" sz="2000" dirty="0" smtClean="0"/>
              <a:t>、</a:t>
            </a:r>
            <a:endParaRPr lang="en-US" altLang="ja-JP" sz="2000" dirty="0" smtClean="0"/>
          </a:p>
          <a:p>
            <a:r>
              <a:rPr lang="ja-JP" altLang="en-US" sz="2000" dirty="0" smtClean="0"/>
              <a:t>クラブ</a:t>
            </a:r>
            <a:r>
              <a:rPr lang="ja-JP" altLang="en-US" sz="2000" dirty="0"/>
              <a:t>、地区、又は国際の</a:t>
            </a:r>
            <a:r>
              <a:rPr lang="ja-JP" altLang="en-US" sz="2000" dirty="0" smtClean="0"/>
              <a:t>役員職</a:t>
            </a:r>
            <a:r>
              <a:rPr lang="ja-JP" altLang="en-US" sz="2000" dirty="0"/>
              <a:t>に就くことはできない。</a:t>
            </a:r>
            <a:endParaRPr kumimoji="1" lang="ja-JP" altLang="en-US" sz="2000" dirty="0"/>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74" y="42528"/>
            <a:ext cx="948213" cy="900000"/>
          </a:xfrm>
          <a:prstGeom prst="rect">
            <a:avLst/>
          </a:prstGeom>
        </p:spPr>
      </p:pic>
    </p:spTree>
    <p:extLst>
      <p:ext uri="{BB962C8B-B14F-4D97-AF65-F5344CB8AC3E}">
        <p14:creationId xmlns:p14="http://schemas.microsoft.com/office/powerpoint/2010/main" val="38218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p:bldP spid="28" grpId="0" animBg="1"/>
      <p:bldP spid="29" grpId="0"/>
      <p:bldP spid="30"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7846" y="160815"/>
            <a:ext cx="2648309"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会員</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723831" y="1127051"/>
            <a:ext cx="7696338" cy="461665"/>
          </a:xfrm>
          <a:prstGeom prst="rect">
            <a:avLst/>
          </a:prstGeom>
          <a:noFill/>
        </p:spPr>
        <p:txBody>
          <a:bodyPr wrap="none" rtlCol="0">
            <a:spAutoFit/>
          </a:bodyPr>
          <a:lstStyle/>
          <a:p>
            <a:r>
              <a:rPr lang="ja-JP" altLang="en-US" sz="2400" dirty="0">
                <a:solidFill>
                  <a:prstClr val="black"/>
                </a:solidFill>
              </a:rPr>
              <a:t>ライオンズクラブの会員は次のように分類</a:t>
            </a:r>
            <a:r>
              <a:rPr lang="ja-JP" altLang="en-US" sz="2400" dirty="0" smtClean="0">
                <a:solidFill>
                  <a:prstClr val="black"/>
                </a:solidFill>
              </a:rPr>
              <a:t>されています。</a:t>
            </a:r>
            <a:endParaRPr lang="ja-JP" altLang="en-US" sz="2400" dirty="0">
              <a:solidFill>
                <a:prstClr val="black"/>
              </a:solidFill>
            </a:endParaRPr>
          </a:p>
        </p:txBody>
      </p:sp>
      <p:sp>
        <p:nvSpPr>
          <p:cNvPr id="6" name="角丸四角形 5"/>
          <p:cNvSpPr/>
          <p:nvPr/>
        </p:nvSpPr>
        <p:spPr>
          <a:xfrm>
            <a:off x="255180" y="1701211"/>
            <a:ext cx="1800000" cy="540000"/>
          </a:xfrm>
          <a:prstGeom prst="roundRect">
            <a:avLst/>
          </a:prstGeom>
          <a:solidFill>
            <a:schemeClr val="tx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終身会員</a:t>
            </a:r>
            <a:endParaRPr lang="ja-JP" altLang="en-US" dirty="0">
              <a:solidFill>
                <a:prstClr val="white"/>
              </a:solidFill>
              <a:effectLst>
                <a:outerShdw blurRad="38100" dist="38100" dir="2700000" algn="tl">
                  <a:srgbClr val="000000">
                    <a:alpha val="43137"/>
                  </a:srgbClr>
                </a:outerShdw>
              </a:effectLst>
            </a:endParaRPr>
          </a:p>
        </p:txBody>
      </p:sp>
      <p:sp>
        <p:nvSpPr>
          <p:cNvPr id="7" name="テキスト ボックス 6"/>
          <p:cNvSpPr txBox="1"/>
          <p:nvPr/>
        </p:nvSpPr>
        <p:spPr>
          <a:xfrm>
            <a:off x="2069200" y="1701211"/>
            <a:ext cx="7053534" cy="1938992"/>
          </a:xfrm>
          <a:prstGeom prst="rect">
            <a:avLst/>
          </a:prstGeom>
          <a:noFill/>
        </p:spPr>
        <p:txBody>
          <a:bodyPr wrap="square" rtlCol="0">
            <a:spAutoFit/>
          </a:bodyPr>
          <a:lstStyle/>
          <a:p>
            <a:r>
              <a:rPr lang="en-US" altLang="ja-JP" sz="2000" dirty="0">
                <a:solidFill>
                  <a:srgbClr val="C00000"/>
                </a:solidFill>
              </a:rPr>
              <a:t>20 </a:t>
            </a:r>
            <a:r>
              <a:rPr lang="ja-JP" altLang="en-US" sz="2000" dirty="0">
                <a:solidFill>
                  <a:srgbClr val="C00000"/>
                </a:solidFill>
              </a:rPr>
              <a:t>年以上ライオンズ正会員</a:t>
            </a:r>
            <a:r>
              <a:rPr lang="ja-JP" altLang="en-US" sz="2000" dirty="0">
                <a:solidFill>
                  <a:schemeClr val="tx2"/>
                </a:solidFill>
              </a:rPr>
              <a:t>であり、かつ所属クラブ、その</a:t>
            </a:r>
            <a:r>
              <a:rPr lang="ja-JP" altLang="en-US" sz="2000" dirty="0" smtClean="0">
                <a:solidFill>
                  <a:schemeClr val="tx2"/>
                </a:solidFill>
              </a:rPr>
              <a:t>地域</a:t>
            </a:r>
            <a:endParaRPr lang="en-US" altLang="ja-JP" sz="2000" dirty="0" smtClean="0">
              <a:solidFill>
                <a:schemeClr val="tx2"/>
              </a:solidFill>
            </a:endParaRPr>
          </a:p>
          <a:p>
            <a:r>
              <a:rPr lang="ja-JP" altLang="en-US" sz="2000" dirty="0" smtClean="0">
                <a:solidFill>
                  <a:schemeClr val="tx2"/>
                </a:solidFill>
              </a:rPr>
              <a:t>社会</a:t>
            </a:r>
            <a:r>
              <a:rPr lang="ja-JP" altLang="en-US" sz="2000" dirty="0">
                <a:solidFill>
                  <a:schemeClr val="tx2"/>
                </a:solidFill>
              </a:rPr>
              <a:t>、</a:t>
            </a:r>
            <a:r>
              <a:rPr lang="ja-JP" altLang="en-US" sz="2000" dirty="0" smtClean="0">
                <a:solidFill>
                  <a:schemeClr val="tx2"/>
                </a:solidFill>
              </a:rPr>
              <a:t>あるいは</a:t>
            </a:r>
            <a:r>
              <a:rPr lang="ja-JP" altLang="en-US" sz="2000" dirty="0">
                <a:solidFill>
                  <a:schemeClr val="tx2"/>
                </a:solidFill>
              </a:rPr>
              <a:t>国際協会に対する会員としての</a:t>
            </a:r>
            <a:r>
              <a:rPr lang="ja-JP" altLang="en-US" sz="2000" dirty="0">
                <a:solidFill>
                  <a:srgbClr val="C00000"/>
                </a:solidFill>
              </a:rPr>
              <a:t>功績が著しい者</a:t>
            </a:r>
            <a:r>
              <a:rPr lang="ja-JP" altLang="en-US" sz="2000" dirty="0" smtClean="0">
                <a:solidFill>
                  <a:schemeClr val="tx2"/>
                </a:solidFill>
              </a:rPr>
              <a:t>、</a:t>
            </a:r>
            <a:endParaRPr lang="en-US" altLang="ja-JP" sz="2000" dirty="0" smtClean="0">
              <a:solidFill>
                <a:schemeClr val="tx2"/>
              </a:solidFill>
            </a:endParaRPr>
          </a:p>
          <a:p>
            <a:r>
              <a:rPr lang="ja-JP" altLang="en-US" sz="2000" dirty="0" smtClean="0">
                <a:solidFill>
                  <a:schemeClr val="tx2"/>
                </a:solidFill>
              </a:rPr>
              <a:t>又</a:t>
            </a:r>
            <a:r>
              <a:rPr lang="ja-JP" altLang="en-US" sz="2000" dirty="0">
                <a:solidFill>
                  <a:schemeClr val="tx2"/>
                </a:solidFill>
              </a:rPr>
              <a:t>は、重病人、あるいは </a:t>
            </a:r>
            <a:r>
              <a:rPr lang="en-US" altLang="ja-JP" sz="2000" dirty="0">
                <a:solidFill>
                  <a:schemeClr val="tx2"/>
                </a:solidFill>
              </a:rPr>
              <a:t>15 </a:t>
            </a:r>
            <a:r>
              <a:rPr lang="ja-JP" altLang="en-US" sz="2000" dirty="0">
                <a:solidFill>
                  <a:schemeClr val="tx2"/>
                </a:solidFill>
              </a:rPr>
              <a:t>年</a:t>
            </a:r>
            <a:r>
              <a:rPr lang="ja-JP" altLang="en-US" sz="2000" dirty="0" smtClean="0">
                <a:solidFill>
                  <a:schemeClr val="tx2"/>
                </a:solidFill>
              </a:rPr>
              <a:t>以上正会員</a:t>
            </a:r>
            <a:r>
              <a:rPr lang="ja-JP" altLang="en-US" sz="2000" dirty="0">
                <a:solidFill>
                  <a:schemeClr val="tx2"/>
                </a:solidFill>
              </a:rPr>
              <a:t>であり、かつ少なく</a:t>
            </a:r>
            <a:r>
              <a:rPr lang="ja-JP" altLang="en-US" sz="2000" dirty="0" smtClean="0">
                <a:solidFill>
                  <a:schemeClr val="tx2"/>
                </a:solidFill>
              </a:rPr>
              <a:t>と</a:t>
            </a:r>
            <a:endParaRPr lang="en-US" altLang="ja-JP" sz="2000" dirty="0" smtClean="0">
              <a:solidFill>
                <a:schemeClr val="tx2"/>
              </a:solidFill>
            </a:endParaRPr>
          </a:p>
          <a:p>
            <a:r>
              <a:rPr lang="ja-JP" altLang="en-US" sz="2000" dirty="0" smtClean="0">
                <a:solidFill>
                  <a:schemeClr val="tx2"/>
                </a:solidFill>
              </a:rPr>
              <a:t>も </a:t>
            </a:r>
            <a:r>
              <a:rPr lang="en-US" altLang="ja-JP" sz="2000" dirty="0">
                <a:solidFill>
                  <a:srgbClr val="C00000"/>
                </a:solidFill>
              </a:rPr>
              <a:t>70 </a:t>
            </a:r>
            <a:r>
              <a:rPr lang="ja-JP" altLang="en-US" sz="2000" dirty="0">
                <a:solidFill>
                  <a:srgbClr val="C00000"/>
                </a:solidFill>
              </a:rPr>
              <a:t>歳に達している</a:t>
            </a:r>
            <a:r>
              <a:rPr lang="ja-JP" altLang="en-US" sz="2000" dirty="0" smtClean="0">
                <a:solidFill>
                  <a:srgbClr val="C00000"/>
                </a:solidFill>
              </a:rPr>
              <a:t>者</a:t>
            </a:r>
            <a:r>
              <a:rPr lang="ja-JP" altLang="en-US" sz="2000" dirty="0" smtClean="0">
                <a:solidFill>
                  <a:schemeClr val="tx2"/>
                </a:solidFill>
              </a:rPr>
              <a:t>。</a:t>
            </a:r>
            <a:endParaRPr lang="en-US" altLang="ja-JP" sz="2000" dirty="0" smtClean="0">
              <a:solidFill>
                <a:schemeClr val="tx2"/>
              </a:solidFill>
            </a:endParaRPr>
          </a:p>
          <a:p>
            <a:r>
              <a:rPr lang="ja-JP" altLang="en-US" sz="2000" dirty="0">
                <a:solidFill>
                  <a:schemeClr val="tx2"/>
                </a:solidFill>
              </a:rPr>
              <a:t>終身会員には、正会員としての義務を遂行する限りにおいて</a:t>
            </a:r>
            <a:r>
              <a:rPr lang="ja-JP" altLang="en-US" sz="2000" dirty="0" smtClean="0">
                <a:solidFill>
                  <a:schemeClr val="tx2"/>
                </a:solidFill>
              </a:rPr>
              <a:t>、</a:t>
            </a:r>
            <a:endParaRPr lang="en-US" altLang="ja-JP" sz="2000" dirty="0" smtClean="0">
              <a:solidFill>
                <a:schemeClr val="tx2"/>
              </a:solidFill>
            </a:endParaRPr>
          </a:p>
          <a:p>
            <a:r>
              <a:rPr lang="ja-JP" altLang="en-US" sz="2000" dirty="0" smtClean="0">
                <a:solidFill>
                  <a:schemeClr val="tx2"/>
                </a:solidFill>
              </a:rPr>
              <a:t>正会員</a:t>
            </a:r>
            <a:r>
              <a:rPr lang="ja-JP" altLang="en-US" sz="2000" dirty="0">
                <a:solidFill>
                  <a:schemeClr val="tx2"/>
                </a:solidFill>
              </a:rPr>
              <a:t>に与えられるすべて の特権が与えられる。</a:t>
            </a:r>
          </a:p>
        </p:txBody>
      </p:sp>
      <p:sp>
        <p:nvSpPr>
          <p:cNvPr id="28" name="角丸四角形 27"/>
          <p:cNvSpPr/>
          <p:nvPr/>
        </p:nvSpPr>
        <p:spPr>
          <a:xfrm>
            <a:off x="255180" y="3771045"/>
            <a:ext cx="1800000" cy="540000"/>
          </a:xfrm>
          <a:prstGeom prst="roundRect">
            <a:avLst/>
          </a:prstGeom>
          <a:solidFill>
            <a:schemeClr val="tx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準会員</a:t>
            </a:r>
            <a:endParaRPr lang="ja-JP" altLang="en-US" dirty="0">
              <a:solidFill>
                <a:prstClr val="white"/>
              </a:solidFill>
              <a:effectLst>
                <a:outerShdw blurRad="38100" dist="38100" dir="2700000" algn="tl">
                  <a:srgbClr val="000000">
                    <a:alpha val="43137"/>
                  </a:srgbClr>
                </a:outerShdw>
              </a:effectLst>
            </a:endParaRPr>
          </a:p>
        </p:txBody>
      </p:sp>
      <p:sp>
        <p:nvSpPr>
          <p:cNvPr id="29" name="テキスト ボックス 28"/>
          <p:cNvSpPr txBox="1"/>
          <p:nvPr/>
        </p:nvSpPr>
        <p:spPr>
          <a:xfrm>
            <a:off x="2069200" y="3771045"/>
            <a:ext cx="6979796" cy="1323439"/>
          </a:xfrm>
          <a:prstGeom prst="rect">
            <a:avLst/>
          </a:prstGeom>
          <a:noFill/>
        </p:spPr>
        <p:txBody>
          <a:bodyPr wrap="none" rtlCol="0">
            <a:spAutoFit/>
          </a:bodyPr>
          <a:lstStyle/>
          <a:p>
            <a:r>
              <a:rPr lang="ja-JP" altLang="en-US" sz="2000" dirty="0">
                <a:solidFill>
                  <a:srgbClr val="C00000"/>
                </a:solidFill>
              </a:rPr>
              <a:t>他のライオンズクラブに主な会員籍</a:t>
            </a:r>
            <a:r>
              <a:rPr lang="ja-JP" altLang="en-US" sz="2000" dirty="0"/>
              <a:t>を持つが、このクラブが</a:t>
            </a:r>
            <a:r>
              <a:rPr lang="ja-JP" altLang="en-US" sz="2000" dirty="0" smtClean="0"/>
              <a:t>奉仕</a:t>
            </a:r>
            <a:endParaRPr lang="en-US" altLang="ja-JP" sz="2000" dirty="0" smtClean="0"/>
          </a:p>
          <a:p>
            <a:r>
              <a:rPr lang="ja-JP" altLang="en-US" sz="2000" dirty="0" smtClean="0"/>
              <a:t>する</a:t>
            </a:r>
            <a:r>
              <a:rPr lang="ja-JP" altLang="en-US" sz="2000" dirty="0"/>
              <a:t>地域社会に 住居を持つか、就職している会員</a:t>
            </a:r>
            <a:r>
              <a:rPr lang="ja-JP" altLang="en-US" sz="2000" dirty="0" smtClean="0">
                <a:solidFill>
                  <a:srgbClr val="1F497D"/>
                </a:solidFill>
              </a:rPr>
              <a:t>。</a:t>
            </a:r>
            <a:r>
              <a:rPr lang="ja-JP" altLang="en-US" sz="2000" dirty="0" smtClean="0"/>
              <a:t>出席</a:t>
            </a:r>
            <a:r>
              <a:rPr lang="ja-JP" altLang="en-US" sz="2000" dirty="0"/>
              <a:t>して</a:t>
            </a:r>
            <a:r>
              <a:rPr lang="ja-JP" altLang="en-US" sz="2000" dirty="0" err="1" smtClean="0"/>
              <a:t>い</a:t>
            </a:r>
            <a:endParaRPr lang="en-US" altLang="ja-JP" sz="2000" dirty="0" smtClean="0"/>
          </a:p>
          <a:p>
            <a:r>
              <a:rPr lang="ja-JP" altLang="en-US" sz="2000" dirty="0" smtClean="0"/>
              <a:t>るクラブの会議において投票権</a:t>
            </a:r>
            <a:r>
              <a:rPr lang="ja-JP" altLang="en-US" sz="2000" dirty="0"/>
              <a:t>を持つが</a:t>
            </a:r>
            <a:r>
              <a:rPr lang="ja-JP" altLang="en-US" sz="2000" dirty="0" smtClean="0"/>
              <a:t>、クラブを</a:t>
            </a:r>
            <a:r>
              <a:rPr lang="ja-JP" altLang="en-US" sz="2000" dirty="0"/>
              <a:t>代表</a:t>
            </a:r>
            <a:r>
              <a:rPr lang="ja-JP" altLang="en-US" sz="2000" dirty="0" smtClean="0"/>
              <a:t>する代</a:t>
            </a:r>
            <a:endParaRPr lang="en-US" altLang="ja-JP" sz="2000" dirty="0" smtClean="0"/>
          </a:p>
          <a:p>
            <a:r>
              <a:rPr lang="ja-JP" altLang="en-US" sz="2000" dirty="0" smtClean="0"/>
              <a:t>議員や役員</a:t>
            </a:r>
            <a:r>
              <a:rPr lang="ja-JP" altLang="en-US" sz="2000" dirty="0"/>
              <a:t>職に就く</a:t>
            </a:r>
            <a:r>
              <a:rPr lang="ja-JP" altLang="en-US" sz="2000" dirty="0" smtClean="0"/>
              <a:t>ことはできない。</a:t>
            </a:r>
            <a:endParaRPr lang="ja-JP" altLang="en-US" sz="2000" dirty="0">
              <a:solidFill>
                <a:srgbClr val="1F497D"/>
              </a:solidFill>
            </a:endParaRPr>
          </a:p>
        </p:txBody>
      </p:sp>
      <p:sp>
        <p:nvSpPr>
          <p:cNvPr id="30" name="角丸四角形 29"/>
          <p:cNvSpPr/>
          <p:nvPr/>
        </p:nvSpPr>
        <p:spPr>
          <a:xfrm>
            <a:off x="255180" y="5231293"/>
            <a:ext cx="1800000" cy="540000"/>
          </a:xfrm>
          <a:prstGeom prst="roundRect">
            <a:avLst/>
          </a:prstGeom>
          <a:solidFill>
            <a:schemeClr val="tx2"/>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賛助会員</a:t>
            </a:r>
            <a:endParaRPr lang="ja-JP" altLang="en-US" dirty="0">
              <a:solidFill>
                <a:prstClr val="white"/>
              </a:solidFill>
              <a:effectLst>
                <a:outerShdw blurRad="38100" dist="38100" dir="2700000" algn="tl">
                  <a:srgbClr val="000000">
                    <a:alpha val="43137"/>
                  </a:srgbClr>
                </a:outerShdw>
              </a:effectLst>
            </a:endParaRPr>
          </a:p>
        </p:txBody>
      </p:sp>
      <p:sp>
        <p:nvSpPr>
          <p:cNvPr id="31" name="テキスト ボックス 30"/>
          <p:cNvSpPr txBox="1"/>
          <p:nvPr/>
        </p:nvSpPr>
        <p:spPr>
          <a:xfrm>
            <a:off x="2069200" y="5231293"/>
            <a:ext cx="6910866" cy="1323439"/>
          </a:xfrm>
          <a:prstGeom prst="rect">
            <a:avLst/>
          </a:prstGeom>
          <a:noFill/>
        </p:spPr>
        <p:txBody>
          <a:bodyPr wrap="none" rtlCol="0">
            <a:spAutoFit/>
          </a:bodyPr>
          <a:lstStyle/>
          <a:p>
            <a:r>
              <a:rPr lang="ja-JP" altLang="en-US" sz="2000" dirty="0">
                <a:solidFill>
                  <a:schemeClr val="tx2"/>
                </a:solidFill>
              </a:rPr>
              <a:t>クラブの正会員と</a:t>
            </a:r>
            <a:r>
              <a:rPr lang="ja-JP" altLang="en-US" sz="2000" dirty="0" smtClean="0">
                <a:solidFill>
                  <a:schemeClr val="tx2"/>
                </a:solidFill>
              </a:rPr>
              <a:t>して活動できない</a:t>
            </a:r>
            <a:r>
              <a:rPr lang="ja-JP" altLang="en-US" sz="2000" dirty="0">
                <a:solidFill>
                  <a:schemeClr val="tx2"/>
                </a:solidFill>
              </a:rPr>
              <a:t>が、クラブと</a:t>
            </a:r>
            <a:r>
              <a:rPr lang="ja-JP" altLang="en-US" sz="2000" dirty="0" smtClean="0">
                <a:solidFill>
                  <a:schemeClr val="tx2"/>
                </a:solidFill>
              </a:rPr>
              <a:t>その奉仕</a:t>
            </a:r>
            <a:r>
              <a:rPr lang="ja-JP" altLang="en-US" sz="2000" dirty="0">
                <a:solidFill>
                  <a:schemeClr val="tx2"/>
                </a:solidFill>
              </a:rPr>
              <a:t>活動</a:t>
            </a:r>
            <a:r>
              <a:rPr lang="ja-JP" altLang="en-US" sz="2000" dirty="0" smtClean="0">
                <a:solidFill>
                  <a:schemeClr val="tx2"/>
                </a:solidFill>
              </a:rPr>
              <a:t>を</a:t>
            </a:r>
            <a:endParaRPr lang="en-US" altLang="ja-JP" sz="2000" dirty="0" smtClean="0">
              <a:solidFill>
                <a:schemeClr val="tx2"/>
              </a:solidFill>
            </a:endParaRPr>
          </a:p>
          <a:p>
            <a:r>
              <a:rPr lang="ja-JP" altLang="en-US" sz="2000" dirty="0" smtClean="0">
                <a:solidFill>
                  <a:schemeClr val="tx2"/>
                </a:solidFill>
              </a:rPr>
              <a:t>支持し、</a:t>
            </a:r>
            <a:r>
              <a:rPr lang="ja-JP" altLang="en-US" sz="2000" dirty="0">
                <a:solidFill>
                  <a:srgbClr val="C00000"/>
                </a:solidFill>
              </a:rPr>
              <a:t>クラブへの賛助を希望する地域社会の優れた</a:t>
            </a:r>
            <a:r>
              <a:rPr lang="ja-JP" altLang="en-US" sz="2000" dirty="0" smtClean="0">
                <a:solidFill>
                  <a:srgbClr val="C00000"/>
                </a:solidFill>
              </a:rPr>
              <a:t>人物</a:t>
            </a:r>
            <a:r>
              <a:rPr lang="ja-JP" altLang="en-US" sz="2000" dirty="0" smtClean="0">
                <a:solidFill>
                  <a:schemeClr val="tx2"/>
                </a:solidFill>
              </a:rPr>
              <a:t>。</a:t>
            </a:r>
            <a:endParaRPr lang="en-US" altLang="ja-JP" sz="2000" dirty="0" smtClean="0">
              <a:solidFill>
                <a:schemeClr val="tx2"/>
              </a:solidFill>
            </a:endParaRPr>
          </a:p>
          <a:p>
            <a:r>
              <a:rPr lang="ja-JP" altLang="en-US" sz="2000" dirty="0" smtClean="0">
                <a:solidFill>
                  <a:schemeClr val="tx2"/>
                </a:solidFill>
              </a:rPr>
              <a:t>出席</a:t>
            </a:r>
            <a:r>
              <a:rPr lang="ja-JP" altLang="en-US" sz="2000" dirty="0">
                <a:solidFill>
                  <a:schemeClr val="tx2"/>
                </a:solidFill>
              </a:rPr>
              <a:t>して</a:t>
            </a:r>
            <a:r>
              <a:rPr lang="ja-JP" altLang="en-US" sz="2000" dirty="0" smtClean="0">
                <a:solidFill>
                  <a:schemeClr val="tx2"/>
                </a:solidFill>
              </a:rPr>
              <a:t>いる</a:t>
            </a:r>
            <a:r>
              <a:rPr lang="ja-JP" altLang="en-US" sz="2000" dirty="0">
                <a:solidFill>
                  <a:schemeClr val="tx2"/>
                </a:solidFill>
              </a:rPr>
              <a:t>クラブの会議において投票権を持つが、クラブ</a:t>
            </a:r>
            <a:r>
              <a:rPr lang="ja-JP" altLang="en-US" sz="2000" dirty="0" smtClean="0">
                <a:solidFill>
                  <a:schemeClr val="tx2"/>
                </a:solidFill>
              </a:rPr>
              <a:t>を</a:t>
            </a:r>
            <a:endParaRPr lang="en-US" altLang="ja-JP" sz="2000" dirty="0" smtClean="0">
              <a:solidFill>
                <a:schemeClr val="tx2"/>
              </a:solidFill>
            </a:endParaRPr>
          </a:p>
          <a:p>
            <a:r>
              <a:rPr lang="ja-JP" altLang="en-US" sz="2000" dirty="0" smtClean="0">
                <a:solidFill>
                  <a:schemeClr val="tx2"/>
                </a:solidFill>
              </a:rPr>
              <a:t>代表</a:t>
            </a:r>
            <a:r>
              <a:rPr lang="ja-JP" altLang="en-US" sz="2000" dirty="0">
                <a:solidFill>
                  <a:schemeClr val="tx2"/>
                </a:solidFill>
              </a:rPr>
              <a:t>する代</a:t>
            </a:r>
            <a:r>
              <a:rPr lang="ja-JP" altLang="en-US" sz="2000" dirty="0" smtClean="0">
                <a:solidFill>
                  <a:schemeClr val="tx2"/>
                </a:solidFill>
              </a:rPr>
              <a:t>議員</a:t>
            </a:r>
            <a:r>
              <a:rPr lang="ja-JP" altLang="en-US" sz="2000" dirty="0">
                <a:solidFill>
                  <a:schemeClr val="tx2"/>
                </a:solidFill>
              </a:rPr>
              <a:t>や役員職に就くことはできない</a:t>
            </a:r>
            <a:r>
              <a:rPr lang="ja-JP" altLang="en-US" sz="2000" dirty="0" smtClean="0">
                <a:solidFill>
                  <a:schemeClr val="tx2"/>
                </a:solidFill>
              </a:rPr>
              <a:t>。</a:t>
            </a:r>
            <a:endParaRPr lang="ja-JP" altLang="en-US" sz="2000" dirty="0">
              <a:solidFill>
                <a:prstClr val="black"/>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74" y="42528"/>
            <a:ext cx="948213" cy="900000"/>
          </a:xfrm>
          <a:prstGeom prst="rect">
            <a:avLst/>
          </a:prstGeom>
        </p:spPr>
      </p:pic>
    </p:spTree>
    <p:extLst>
      <p:ext uri="{BB962C8B-B14F-4D97-AF65-F5344CB8AC3E}">
        <p14:creationId xmlns:p14="http://schemas.microsoft.com/office/powerpoint/2010/main" val="151655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t="76749" b="4468"/>
          <a:stretch/>
        </p:blipFill>
        <p:spPr>
          <a:xfrm>
            <a:off x="0" y="0"/>
            <a:ext cx="9144000" cy="966159"/>
          </a:xfrm>
          <a:prstGeom prst="rect">
            <a:avLst/>
          </a:prstGeom>
        </p:spPr>
      </p:pic>
      <p:sp>
        <p:nvSpPr>
          <p:cNvPr id="3" name="正方形/長方形 2"/>
          <p:cNvSpPr/>
          <p:nvPr/>
        </p:nvSpPr>
        <p:spPr>
          <a:xfrm>
            <a:off x="0" y="-1"/>
            <a:ext cx="9144000" cy="97478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sp>
        <p:nvSpPr>
          <p:cNvPr id="4" name="テキスト ボックス 3"/>
          <p:cNvSpPr txBox="1"/>
          <p:nvPr/>
        </p:nvSpPr>
        <p:spPr>
          <a:xfrm>
            <a:off x="3247846" y="160815"/>
            <a:ext cx="2648309" cy="707886"/>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40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会員</a:t>
            </a:r>
            <a:endParaRPr lang="ja-JP" altLang="en-US" sz="32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6" name="角丸四角形 5"/>
          <p:cNvSpPr/>
          <p:nvPr/>
        </p:nvSpPr>
        <p:spPr>
          <a:xfrm>
            <a:off x="244546" y="1169584"/>
            <a:ext cx="4444411" cy="540000"/>
          </a:xfrm>
          <a:prstGeom prst="roundRect">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2800" dirty="0" smtClean="0">
                <a:solidFill>
                  <a:prstClr val="white"/>
                </a:solidFill>
                <a:effectLst>
                  <a:outerShdw blurRad="38100" dist="38100" dir="2700000" algn="tl">
                    <a:srgbClr val="000000">
                      <a:alpha val="43137"/>
                    </a:srgbClr>
                  </a:outerShdw>
                </a:effectLst>
              </a:rPr>
              <a:t>家族会員プログラム</a:t>
            </a:r>
            <a:endParaRPr lang="ja-JP" altLang="en-US" dirty="0">
              <a:solidFill>
                <a:prstClr val="white"/>
              </a:solidFill>
              <a:effectLst>
                <a:outerShdw blurRad="38100" dist="38100" dir="2700000" algn="tl">
                  <a:srgbClr val="000000">
                    <a:alpha val="43137"/>
                  </a:srgbClr>
                </a:outerShdw>
              </a:effectLst>
            </a:endParaRPr>
          </a:p>
        </p:txBody>
      </p:sp>
      <p:sp>
        <p:nvSpPr>
          <p:cNvPr id="7" name="テキスト ボックス 6"/>
          <p:cNvSpPr txBox="1"/>
          <p:nvPr/>
        </p:nvSpPr>
        <p:spPr>
          <a:xfrm>
            <a:off x="329608" y="1860699"/>
            <a:ext cx="7999833" cy="2246769"/>
          </a:xfrm>
          <a:prstGeom prst="rect">
            <a:avLst/>
          </a:prstGeom>
          <a:noFill/>
        </p:spPr>
        <p:txBody>
          <a:bodyPr wrap="square" rtlCol="0">
            <a:spAutoFit/>
          </a:bodyPr>
          <a:lstStyle/>
          <a:p>
            <a:pPr>
              <a:spcAft>
                <a:spcPts val="600"/>
              </a:spcAft>
            </a:pPr>
            <a:r>
              <a:rPr lang="ja-JP" altLang="en-US" sz="2400" dirty="0"/>
              <a:t>クラブの地域行事に参加</a:t>
            </a:r>
            <a:r>
              <a:rPr lang="ja-JP" altLang="en-US" sz="2400" dirty="0" smtClean="0"/>
              <a:t>する家族</a:t>
            </a:r>
            <a:r>
              <a:rPr lang="ja-JP" altLang="en-US" sz="2400" dirty="0"/>
              <a:t>を勧誘しています。</a:t>
            </a:r>
          </a:p>
          <a:p>
            <a:pPr>
              <a:spcAft>
                <a:spcPts val="600"/>
              </a:spcAft>
            </a:pPr>
            <a:r>
              <a:rPr lang="ja-JP" altLang="en-US" sz="2400" dirty="0" smtClean="0"/>
              <a:t>家族会員は、共</a:t>
            </a:r>
            <a:r>
              <a:rPr lang="ja-JP" altLang="en-US" sz="2400" dirty="0"/>
              <a:t>にボランティア活動を行う場合</a:t>
            </a:r>
            <a:r>
              <a:rPr lang="ja-JP" altLang="en-US" sz="2400" dirty="0" smtClean="0"/>
              <a:t>に</a:t>
            </a:r>
            <a:r>
              <a:rPr lang="ja-JP" altLang="en-US" sz="2400" dirty="0" smtClean="0">
                <a:solidFill>
                  <a:srgbClr val="C00000"/>
                </a:solidFill>
                <a:effectLst>
                  <a:outerShdw blurRad="38100" dist="38100" dir="2700000" algn="tl">
                    <a:srgbClr val="000000">
                      <a:alpha val="43137"/>
                    </a:srgbClr>
                  </a:outerShdw>
                </a:effectLst>
              </a:rPr>
              <a:t>会費の割引</a:t>
            </a:r>
            <a:endParaRPr lang="en-US" altLang="ja-JP" sz="2400" dirty="0" smtClean="0">
              <a:solidFill>
                <a:srgbClr val="C00000"/>
              </a:solidFill>
              <a:effectLst>
                <a:outerShdw blurRad="38100" dist="38100" dir="2700000" algn="tl">
                  <a:srgbClr val="000000">
                    <a:alpha val="43137"/>
                  </a:srgbClr>
                </a:outerShdw>
              </a:effectLst>
            </a:endParaRPr>
          </a:p>
          <a:p>
            <a:pPr>
              <a:spcAft>
                <a:spcPts val="600"/>
              </a:spcAft>
            </a:pPr>
            <a:r>
              <a:rPr lang="ja-JP" altLang="en-US" sz="2400" dirty="0" smtClean="0"/>
              <a:t>（国際会費が半額）を受けることができます。</a:t>
            </a:r>
            <a:endParaRPr lang="en-US" altLang="ja-JP" sz="2400" dirty="0" smtClean="0"/>
          </a:p>
          <a:p>
            <a:pPr>
              <a:spcAft>
                <a:spcPts val="600"/>
              </a:spcAft>
            </a:pPr>
            <a:r>
              <a:rPr lang="ja-JP" altLang="en-US" sz="2400" dirty="0" smtClean="0"/>
              <a:t>家族</a:t>
            </a:r>
            <a:r>
              <a:rPr lang="ja-JP" altLang="en-US" sz="2400" dirty="0"/>
              <a:t>で共に過ごす時間の質を</a:t>
            </a:r>
            <a:r>
              <a:rPr lang="ja-JP" altLang="en-US" sz="2400" dirty="0" smtClean="0"/>
              <a:t>高めることができ、地域</a:t>
            </a:r>
            <a:r>
              <a:rPr lang="ja-JP" altLang="en-US" sz="2400" dirty="0"/>
              <a:t>社会</a:t>
            </a:r>
            <a:r>
              <a:rPr lang="ja-JP" altLang="en-US" sz="2400" dirty="0" smtClean="0"/>
              <a:t>を</a:t>
            </a:r>
            <a:endParaRPr lang="en-US" altLang="ja-JP" sz="2400" dirty="0" smtClean="0"/>
          </a:p>
          <a:p>
            <a:pPr>
              <a:spcAft>
                <a:spcPts val="600"/>
              </a:spcAft>
            </a:pPr>
            <a:r>
              <a:rPr lang="ja-JP" altLang="en-US" sz="2400" dirty="0" smtClean="0"/>
              <a:t>支援することができます。</a:t>
            </a:r>
            <a:endParaRPr lang="ja-JP" altLang="en-US" sz="2400" dirty="0"/>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974" y="42528"/>
            <a:ext cx="948213" cy="900000"/>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t="20329" r="8396"/>
          <a:stretch/>
        </p:blipFill>
        <p:spPr>
          <a:xfrm>
            <a:off x="5319373" y="3657601"/>
            <a:ext cx="3824627" cy="1872305"/>
          </a:xfrm>
          <a:prstGeom prst="rect">
            <a:avLst/>
          </a:prstGeom>
        </p:spPr>
      </p:pic>
      <p:sp>
        <p:nvSpPr>
          <p:cNvPr id="10" name="テキスト ボックス 9"/>
          <p:cNvSpPr txBox="1"/>
          <p:nvPr/>
        </p:nvSpPr>
        <p:spPr>
          <a:xfrm>
            <a:off x="329608" y="4561369"/>
            <a:ext cx="6805068" cy="1862048"/>
          </a:xfrm>
          <a:prstGeom prst="rect">
            <a:avLst/>
          </a:prstGeom>
          <a:noFill/>
        </p:spPr>
        <p:txBody>
          <a:bodyPr wrap="none" rtlCol="0">
            <a:spAutoFit/>
          </a:bodyPr>
          <a:lstStyle/>
          <a:p>
            <a:pPr>
              <a:spcAft>
                <a:spcPts val="600"/>
              </a:spcAft>
            </a:pPr>
            <a:r>
              <a:rPr lang="ja-JP" altLang="en-US" sz="2000" dirty="0">
                <a:solidFill>
                  <a:schemeClr val="tx2"/>
                </a:solidFill>
              </a:rPr>
              <a:t>家族会員プログラムの対象となるのは、</a:t>
            </a:r>
          </a:p>
          <a:p>
            <a:pPr>
              <a:spcAft>
                <a:spcPts val="600"/>
              </a:spcAft>
            </a:pPr>
            <a:r>
              <a:rPr lang="ja-JP" altLang="en-US" sz="2000" dirty="0">
                <a:solidFill>
                  <a:schemeClr val="tx2"/>
                </a:solidFill>
              </a:rPr>
              <a:t>（</a:t>
            </a:r>
            <a:r>
              <a:rPr lang="en-US" altLang="ja-JP" sz="2000" dirty="0">
                <a:solidFill>
                  <a:schemeClr val="tx2"/>
                </a:solidFill>
              </a:rPr>
              <a:t>1</a:t>
            </a:r>
            <a:r>
              <a:rPr lang="ja-JP" altLang="en-US" sz="2000" dirty="0">
                <a:solidFill>
                  <a:schemeClr val="tx2"/>
                </a:solidFill>
              </a:rPr>
              <a:t>）ライオンズへの入会資格があり、</a:t>
            </a:r>
          </a:p>
          <a:p>
            <a:pPr>
              <a:spcAft>
                <a:spcPts val="600"/>
              </a:spcAft>
            </a:pPr>
            <a:r>
              <a:rPr lang="ja-JP" altLang="en-US" sz="2000" dirty="0">
                <a:solidFill>
                  <a:schemeClr val="tx2"/>
                </a:solidFill>
              </a:rPr>
              <a:t>（</a:t>
            </a:r>
            <a:r>
              <a:rPr lang="en-US" altLang="ja-JP" sz="2000" dirty="0">
                <a:solidFill>
                  <a:schemeClr val="tx2"/>
                </a:solidFill>
              </a:rPr>
              <a:t>2</a:t>
            </a:r>
            <a:r>
              <a:rPr lang="ja-JP" altLang="en-US" sz="2000" dirty="0">
                <a:solidFill>
                  <a:schemeClr val="tx2"/>
                </a:solidFill>
              </a:rPr>
              <a:t>）現在、同じクラブに在籍または入会しており、</a:t>
            </a:r>
          </a:p>
          <a:p>
            <a:r>
              <a:rPr lang="ja-JP" altLang="en-US" sz="2000" dirty="0">
                <a:solidFill>
                  <a:schemeClr val="tx2"/>
                </a:solidFill>
              </a:rPr>
              <a:t>（</a:t>
            </a:r>
            <a:r>
              <a:rPr lang="en-US" altLang="ja-JP" sz="2000" dirty="0">
                <a:solidFill>
                  <a:schemeClr val="tx2"/>
                </a:solidFill>
              </a:rPr>
              <a:t>3</a:t>
            </a:r>
            <a:r>
              <a:rPr lang="ja-JP" altLang="en-US" sz="2000" dirty="0">
                <a:solidFill>
                  <a:schemeClr val="tx2"/>
                </a:solidFill>
              </a:rPr>
              <a:t>）同一世帯に属するとともに血縁、婚姻</a:t>
            </a:r>
            <a:r>
              <a:rPr lang="ja-JP" altLang="en-US" sz="2000" dirty="0" smtClean="0">
                <a:solidFill>
                  <a:schemeClr val="tx2"/>
                </a:solidFill>
              </a:rPr>
              <a:t>、</a:t>
            </a:r>
            <a:endParaRPr lang="en-US" altLang="ja-JP" sz="2000" dirty="0" smtClean="0">
              <a:solidFill>
                <a:schemeClr val="tx2"/>
              </a:solidFill>
            </a:endParaRPr>
          </a:p>
          <a:p>
            <a:pPr>
              <a:spcAft>
                <a:spcPts val="600"/>
              </a:spcAft>
            </a:pPr>
            <a:r>
              <a:rPr lang="ja-JP" altLang="en-US" sz="2000" dirty="0">
                <a:solidFill>
                  <a:schemeClr val="tx2"/>
                </a:solidFill>
              </a:rPr>
              <a:t>　</a:t>
            </a:r>
            <a:r>
              <a:rPr lang="ja-JP" altLang="en-US" sz="2000" dirty="0" smtClean="0">
                <a:solidFill>
                  <a:schemeClr val="tx2"/>
                </a:solidFill>
              </a:rPr>
              <a:t>　また</a:t>
            </a:r>
            <a:r>
              <a:rPr lang="ja-JP" altLang="en-US" sz="2000" dirty="0">
                <a:solidFill>
                  <a:schemeClr val="tx2"/>
                </a:solidFill>
              </a:rPr>
              <a:t>はその他の法的関係によって結ばれている家族です。</a:t>
            </a:r>
            <a:endParaRPr kumimoji="1" lang="ja-JP" altLang="en-US" sz="2000" dirty="0">
              <a:solidFill>
                <a:schemeClr val="tx2"/>
              </a:solidFill>
            </a:endParaRPr>
          </a:p>
        </p:txBody>
      </p:sp>
    </p:spTree>
    <p:extLst>
      <p:ext uri="{BB962C8B-B14F-4D97-AF65-F5344CB8AC3E}">
        <p14:creationId xmlns:p14="http://schemas.microsoft.com/office/powerpoint/2010/main" val="986505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b="71478"/>
          <a:stretch/>
        </p:blipFill>
        <p:spPr>
          <a:xfrm>
            <a:off x="0" y="0"/>
            <a:ext cx="9144000" cy="1467059"/>
          </a:xfrm>
          <a:prstGeom prst="rect">
            <a:avLst/>
          </a:prstGeom>
        </p:spPr>
      </p:pic>
      <p:sp>
        <p:nvSpPr>
          <p:cNvPr id="5" name="正方形/長方形 4"/>
          <p:cNvSpPr/>
          <p:nvPr/>
        </p:nvSpPr>
        <p:spPr>
          <a:xfrm>
            <a:off x="0" y="0"/>
            <a:ext cx="9144000" cy="148715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21186" t="-1055" r="-150" b="-951"/>
          <a:stretch/>
        </p:blipFill>
        <p:spPr>
          <a:xfrm>
            <a:off x="0" y="150724"/>
            <a:ext cx="1713028" cy="2090057"/>
          </a:xfrm>
          <a:prstGeom prst="rect">
            <a:avLst/>
          </a:prstGeom>
        </p:spPr>
      </p:pic>
      <p:sp>
        <p:nvSpPr>
          <p:cNvPr id="2" name="テキスト ボックス 1"/>
          <p:cNvSpPr txBox="1"/>
          <p:nvPr/>
        </p:nvSpPr>
        <p:spPr>
          <a:xfrm>
            <a:off x="1939332" y="452175"/>
            <a:ext cx="6391493" cy="769441"/>
          </a:xfrm>
          <a:prstGeom prst="rect">
            <a:avLst/>
          </a:prstGeom>
          <a:noFill/>
        </p:spPr>
        <p:txBody>
          <a:bodyPr wrap="none" rtlCol="0">
            <a:spAutoFit/>
          </a:bodyPr>
          <a:lstStyle/>
          <a:p>
            <a:r>
              <a:rPr lang="ja-JP" altLang="en-US" sz="4400" dirty="0" smtClean="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ライオンズクラブの目的</a:t>
            </a:r>
            <a:endParaRPr lang="ja-JP" altLang="en-US" sz="4400" dirty="0">
              <a:solidFill>
                <a:prstClr val="white"/>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p:txBody>
      </p:sp>
      <p:sp>
        <p:nvSpPr>
          <p:cNvPr id="3" name="角丸四角形 2"/>
          <p:cNvSpPr/>
          <p:nvPr/>
        </p:nvSpPr>
        <p:spPr>
          <a:xfrm>
            <a:off x="578617" y="2237432"/>
            <a:ext cx="270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世界の人びとの間に</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相互理解の精神</a:t>
            </a:r>
            <a:r>
              <a:rPr lang="ja-JP" altLang="ja-JP" sz="2000" dirty="0" smtClean="0">
                <a:solidFill>
                  <a:schemeClr val="tx1"/>
                </a:solidFill>
                <a:latin typeface="ＭＳ ゴシック" panose="020B0609070205080204" pitchFamily="49" charset="-128"/>
                <a:ea typeface="ＭＳ ゴシック" panose="020B0609070205080204" pitchFamily="49" charset="-128"/>
              </a:rPr>
              <a:t>を</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spcAft>
                <a:spcPts val="1200"/>
              </a:spcAft>
            </a:pPr>
            <a:r>
              <a:rPr lang="ja-JP" altLang="ja-JP" sz="2000" dirty="0" smtClean="0">
                <a:solidFill>
                  <a:schemeClr val="tx1"/>
                </a:solidFill>
                <a:latin typeface="ＭＳ ゴシック" panose="020B0609070205080204" pitchFamily="49" charset="-128"/>
                <a:ea typeface="ＭＳ ゴシック" panose="020B0609070205080204" pitchFamily="49" charset="-128"/>
              </a:rPr>
              <a:t>つちかい発展させる</a:t>
            </a: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12" name="角丸四角形 11"/>
          <p:cNvSpPr/>
          <p:nvPr/>
        </p:nvSpPr>
        <p:spPr>
          <a:xfrm>
            <a:off x="3398858" y="2237432"/>
            <a:ext cx="270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地域社会の</a:t>
            </a:r>
            <a:r>
              <a:rPr lang="ja-JP"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生活、</a:t>
            </a:r>
            <a:endParaRPr lang="en-US"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lvl="0" algn="ctr"/>
            <a:r>
              <a:rPr lang="ja-JP"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文化、福祉および</a:t>
            </a:r>
            <a:endParaRPr lang="en-US"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pPr lvl="0" algn="ctr"/>
            <a:r>
              <a:rPr lang="ja-JP"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公徳心の向上</a:t>
            </a:r>
            <a:r>
              <a:rPr lang="ja-JP" altLang="ja-JP" sz="2000" dirty="0" smtClean="0">
                <a:solidFill>
                  <a:schemeClr val="tx1"/>
                </a:solidFill>
                <a:latin typeface="ＭＳ ゴシック" panose="020B0609070205080204" pitchFamily="49" charset="-128"/>
                <a:ea typeface="ＭＳ ゴシック" panose="020B0609070205080204" pitchFamily="49" charset="-128"/>
              </a:rPr>
              <a:t>に</a:t>
            </a:r>
            <a:r>
              <a:rPr lang="ja-JP" altLang="en-US" sz="2000" dirty="0" smtClean="0">
                <a:solidFill>
                  <a:schemeClr val="tx1"/>
                </a:solidFill>
                <a:latin typeface="ＭＳ ゴシック" panose="020B0609070205080204" pitchFamily="49" charset="-128"/>
                <a:ea typeface="ＭＳ ゴシック" panose="020B0609070205080204" pitchFamily="49" charset="-128"/>
              </a:rPr>
              <a:t>、</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積極的関心を示す</a:t>
            </a:r>
          </a:p>
        </p:txBody>
      </p:sp>
      <p:sp>
        <p:nvSpPr>
          <p:cNvPr id="15" name="角丸四角形 14"/>
          <p:cNvSpPr/>
          <p:nvPr/>
        </p:nvSpPr>
        <p:spPr>
          <a:xfrm>
            <a:off x="6193971" y="2237432"/>
            <a:ext cx="270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友情、親善、</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相互理解のきずなによって</a:t>
            </a:r>
            <a:r>
              <a:rPr lang="ja-JP" altLang="en-US" sz="2000" dirty="0" smtClean="0">
                <a:solidFill>
                  <a:schemeClr val="tx1"/>
                </a:solidFill>
                <a:latin typeface="ＭＳ ゴシック" panose="020B0609070205080204" pitchFamily="49" charset="-128"/>
                <a:ea typeface="ＭＳ ゴシック" panose="020B0609070205080204" pitchFamily="49" charset="-128"/>
              </a:rPr>
              <a:t>、</a:t>
            </a:r>
            <a:r>
              <a:rPr lang="ja-JP" altLang="ja-JP" sz="2000" dirty="0" smtClean="0">
                <a:solidFill>
                  <a:schemeClr val="tx1"/>
                </a:solidFill>
                <a:latin typeface="ＭＳ ゴシック" panose="020B0609070205080204" pitchFamily="49" charset="-128"/>
                <a:ea typeface="ＭＳ ゴシック" panose="020B0609070205080204" pitchFamily="49" charset="-128"/>
              </a:rPr>
              <a:t>クラブ間の</a:t>
            </a:r>
            <a:r>
              <a:rPr lang="ja-JP"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融和</a:t>
            </a:r>
            <a:r>
              <a:rPr lang="ja-JP" altLang="ja-JP" sz="2000" dirty="0" smtClean="0">
                <a:solidFill>
                  <a:schemeClr val="tx1"/>
                </a:solidFill>
                <a:latin typeface="ＭＳ ゴシック" panose="020B0609070205080204" pitchFamily="49" charset="-128"/>
                <a:ea typeface="ＭＳ ゴシック" panose="020B0609070205080204" pitchFamily="49" charset="-128"/>
              </a:rPr>
              <a:t>をはかる</a:t>
            </a: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16" name="角丸四角形 15"/>
          <p:cNvSpPr/>
          <p:nvPr/>
        </p:nvSpPr>
        <p:spPr>
          <a:xfrm>
            <a:off x="578617" y="3805812"/>
            <a:ext cx="270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一般に関心のある</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すべての問題を</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自由に討論</a:t>
            </a:r>
            <a:r>
              <a:rPr lang="ja-JP" altLang="ja-JP" sz="2000" dirty="0" smtClean="0">
                <a:solidFill>
                  <a:schemeClr val="tx1"/>
                </a:solidFill>
                <a:latin typeface="ＭＳ ゴシック" panose="020B0609070205080204" pitchFamily="49" charset="-128"/>
                <a:ea typeface="ＭＳ ゴシック" panose="020B0609070205080204" pitchFamily="49" charset="-128"/>
              </a:rPr>
              <a:t>できる</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場を設ける</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p:txBody>
      </p:sp>
      <p:sp>
        <p:nvSpPr>
          <p:cNvPr id="17" name="角丸四角形 16"/>
          <p:cNvSpPr/>
          <p:nvPr/>
        </p:nvSpPr>
        <p:spPr>
          <a:xfrm>
            <a:off x="3429838" y="3805812"/>
            <a:ext cx="5473001"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奉仕の心を持つ人びとが</a:t>
            </a:r>
            <a:r>
              <a:rPr lang="ja-JP" altLang="en-US" sz="2000" dirty="0" smtClean="0">
                <a:solidFill>
                  <a:schemeClr val="tx1"/>
                </a:solidFill>
                <a:latin typeface="ＭＳ ゴシック" panose="020B0609070205080204" pitchFamily="49" charset="-128"/>
                <a:ea typeface="ＭＳ ゴシック" panose="020B0609070205080204" pitchFamily="49" charset="-128"/>
              </a:rPr>
              <a:t>、</a:t>
            </a:r>
            <a:r>
              <a:rPr lang="ja-JP" altLang="ja-JP" sz="2000" dirty="0" smtClean="0">
                <a:solidFill>
                  <a:schemeClr val="tx1"/>
                </a:solidFill>
                <a:latin typeface="ＭＳ ゴシック" panose="020B0609070205080204" pitchFamily="49" charset="-128"/>
                <a:ea typeface="ＭＳ ゴシック" panose="020B0609070205080204" pitchFamily="49" charset="-128"/>
              </a:rPr>
              <a:t>個人の経済的</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報酬なしに社会に奉仕するようはげまし、</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chemeClr val="tx1"/>
                </a:solidFill>
                <a:latin typeface="ＭＳ ゴシック" panose="020B0609070205080204" pitchFamily="49" charset="-128"/>
                <a:ea typeface="ＭＳ ゴシック" panose="020B0609070205080204" pitchFamily="49" charset="-128"/>
              </a:rPr>
              <a:t>また、事業の能率化をはかり、</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pPr lvl="0" algn="ctr"/>
            <a:r>
              <a:rPr lang="ja-JP" altLang="ja-JP" sz="2000" dirty="0" smtClean="0">
                <a:solidFill>
                  <a:srgbClr val="FF0000"/>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道徳的水準</a:t>
            </a:r>
            <a:r>
              <a:rPr lang="ja-JP" altLang="ja-JP" sz="2000" dirty="0" smtClean="0">
                <a:solidFill>
                  <a:schemeClr val="tx1"/>
                </a:solidFill>
                <a:latin typeface="ＭＳ ゴシック" panose="020B0609070205080204" pitchFamily="49" charset="-128"/>
                <a:ea typeface="ＭＳ ゴシック" panose="020B0609070205080204" pitchFamily="49" charset="-128"/>
              </a:rPr>
              <a:t>をさらに高める</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p:txBody>
      </p:sp>
      <p:sp>
        <p:nvSpPr>
          <p:cNvPr id="18" name="角丸四角形 17"/>
          <p:cNvSpPr/>
          <p:nvPr/>
        </p:nvSpPr>
        <p:spPr>
          <a:xfrm>
            <a:off x="578617" y="5335805"/>
            <a:ext cx="270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smtClean="0">
                <a:solidFill>
                  <a:schemeClr val="tx1"/>
                </a:solidFill>
              </a:rPr>
              <a:t>ライオンズクラブ</a:t>
            </a:r>
            <a:endParaRPr lang="en-US" altLang="ja-JP" sz="2000" dirty="0" smtClean="0">
              <a:solidFill>
                <a:schemeClr val="tx1"/>
              </a:solidFill>
            </a:endParaRPr>
          </a:p>
          <a:p>
            <a:pPr lvl="0" algn="ctr"/>
            <a:r>
              <a:rPr lang="ja-JP" altLang="ja-JP" sz="2000" dirty="0" smtClean="0">
                <a:solidFill>
                  <a:schemeClr val="tx1"/>
                </a:solidFill>
              </a:rPr>
              <a:t>という</a:t>
            </a:r>
            <a:r>
              <a:rPr lang="ja-JP" altLang="ja-JP" sz="2000" dirty="0">
                <a:solidFill>
                  <a:srgbClr val="FF0000"/>
                </a:solidFill>
                <a:effectLst>
                  <a:outerShdw blurRad="38100" dist="38100" dir="2700000" algn="tl">
                    <a:srgbClr val="000000">
                      <a:alpha val="43137"/>
                    </a:srgbClr>
                  </a:outerShdw>
                </a:effectLst>
              </a:rPr>
              <a:t>奉仕クラブ</a:t>
            </a:r>
            <a:r>
              <a:rPr lang="ja-JP" altLang="ja-JP" sz="2000" dirty="0" smtClean="0">
                <a:solidFill>
                  <a:srgbClr val="FF0000"/>
                </a:solidFill>
                <a:effectLst>
                  <a:outerShdw blurRad="38100" dist="38100" dir="2700000" algn="tl">
                    <a:srgbClr val="000000">
                      <a:alpha val="43137"/>
                    </a:srgbClr>
                  </a:outerShdw>
                </a:effectLst>
              </a:rPr>
              <a:t>を</a:t>
            </a:r>
            <a:endParaRPr lang="en-US" altLang="ja-JP" sz="2000" dirty="0" smtClean="0">
              <a:solidFill>
                <a:srgbClr val="FF0000"/>
              </a:solidFill>
              <a:effectLst>
                <a:outerShdw blurRad="38100" dist="38100" dir="2700000" algn="tl">
                  <a:srgbClr val="000000">
                    <a:alpha val="43137"/>
                  </a:srgbClr>
                </a:outerShdw>
              </a:effectLst>
            </a:endParaRPr>
          </a:p>
          <a:p>
            <a:pPr lvl="0" algn="ctr"/>
            <a:r>
              <a:rPr lang="ja-JP" altLang="ja-JP" sz="2000" dirty="0" smtClean="0">
                <a:solidFill>
                  <a:srgbClr val="FF0000"/>
                </a:solidFill>
                <a:effectLst>
                  <a:outerShdw blurRad="38100" dist="38100" dir="2700000" algn="tl">
                    <a:srgbClr val="000000">
                      <a:alpha val="43137"/>
                    </a:srgbClr>
                  </a:outerShdw>
                </a:effectLst>
              </a:rPr>
              <a:t>結成</a:t>
            </a:r>
            <a:r>
              <a:rPr lang="ja-JP" altLang="ja-JP" sz="2000" dirty="0">
                <a:solidFill>
                  <a:schemeClr val="tx1"/>
                </a:solidFill>
              </a:rPr>
              <a:t>し、認証状</a:t>
            </a:r>
            <a:r>
              <a:rPr lang="ja-JP" altLang="ja-JP" sz="2000" dirty="0" smtClean="0">
                <a:solidFill>
                  <a:schemeClr val="tx1"/>
                </a:solidFill>
              </a:rPr>
              <a:t>を</a:t>
            </a:r>
            <a:endParaRPr lang="en-US" altLang="ja-JP" sz="2000" dirty="0" smtClean="0">
              <a:solidFill>
                <a:schemeClr val="tx1"/>
              </a:solidFill>
            </a:endParaRPr>
          </a:p>
          <a:p>
            <a:pPr lvl="0" algn="ctr"/>
            <a:r>
              <a:rPr lang="ja-JP" altLang="ja-JP" sz="2000" dirty="0" smtClean="0">
                <a:solidFill>
                  <a:schemeClr val="tx1"/>
                </a:solidFill>
              </a:rPr>
              <a:t>交付</a:t>
            </a:r>
            <a:r>
              <a:rPr lang="ja-JP" altLang="ja-JP" sz="2000" dirty="0">
                <a:solidFill>
                  <a:schemeClr val="tx1"/>
                </a:solidFill>
              </a:rPr>
              <a:t>し、監督</a:t>
            </a:r>
            <a:r>
              <a:rPr lang="ja-JP" altLang="ja-JP" sz="2000" dirty="0" smtClean="0">
                <a:solidFill>
                  <a:schemeClr val="tx1"/>
                </a:solidFill>
              </a:rPr>
              <a:t>する</a:t>
            </a: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19" name="角丸四角形 18"/>
          <p:cNvSpPr/>
          <p:nvPr/>
        </p:nvSpPr>
        <p:spPr>
          <a:xfrm>
            <a:off x="3398858" y="5335805"/>
            <a:ext cx="270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smtClean="0">
                <a:solidFill>
                  <a:schemeClr val="tx1"/>
                </a:solidFill>
              </a:rPr>
              <a:t>各ライオンズクラブ</a:t>
            </a:r>
            <a:endParaRPr lang="en-US" altLang="ja-JP" sz="2000" dirty="0" smtClean="0">
              <a:solidFill>
                <a:schemeClr val="tx1"/>
              </a:solidFill>
            </a:endParaRPr>
          </a:p>
          <a:p>
            <a:pPr lvl="0" algn="ctr"/>
            <a:r>
              <a:rPr lang="ja-JP" altLang="ja-JP" sz="2000" dirty="0" smtClean="0">
                <a:solidFill>
                  <a:schemeClr val="tx1"/>
                </a:solidFill>
              </a:rPr>
              <a:t>の</a:t>
            </a:r>
            <a:r>
              <a:rPr lang="ja-JP" altLang="ja-JP" sz="2000" dirty="0">
                <a:solidFill>
                  <a:schemeClr val="tx1"/>
                </a:solidFill>
              </a:rPr>
              <a:t>事業を統制し</a:t>
            </a:r>
            <a:r>
              <a:rPr lang="ja-JP" altLang="ja-JP" sz="2000" dirty="0" smtClean="0">
                <a:solidFill>
                  <a:schemeClr val="tx1"/>
                </a:solidFill>
              </a:rPr>
              <a:t>、</a:t>
            </a:r>
            <a:endParaRPr lang="en-US" altLang="ja-JP" sz="2000" dirty="0" smtClean="0">
              <a:solidFill>
                <a:schemeClr val="tx1"/>
              </a:solidFill>
            </a:endParaRPr>
          </a:p>
          <a:p>
            <a:pPr lvl="0" algn="ctr"/>
            <a:r>
              <a:rPr lang="ja-JP" altLang="ja-JP" sz="2000" dirty="0" smtClean="0">
                <a:solidFill>
                  <a:srgbClr val="FF0000"/>
                </a:solidFill>
                <a:effectLst>
                  <a:outerShdw blurRad="38100" dist="38100" dir="2700000" algn="tl">
                    <a:srgbClr val="000000">
                      <a:alpha val="43137"/>
                    </a:srgbClr>
                  </a:outerShdw>
                </a:effectLst>
              </a:rPr>
              <a:t>運営</a:t>
            </a:r>
            <a:r>
              <a:rPr lang="ja-JP" altLang="ja-JP" sz="2000" dirty="0">
                <a:solidFill>
                  <a:srgbClr val="FF0000"/>
                </a:solidFill>
                <a:effectLst>
                  <a:outerShdw blurRad="38100" dist="38100" dir="2700000" algn="tl">
                    <a:srgbClr val="000000">
                      <a:alpha val="43137"/>
                    </a:srgbClr>
                  </a:outerShdw>
                </a:effectLst>
              </a:rPr>
              <a:t>を標準化</a:t>
            </a:r>
            <a:r>
              <a:rPr lang="ja-JP" altLang="ja-JP" sz="2000" dirty="0" smtClean="0">
                <a:solidFill>
                  <a:schemeClr val="tx1"/>
                </a:solidFill>
              </a:rPr>
              <a:t>する</a:t>
            </a: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20" name="角丸四角形 19"/>
          <p:cNvSpPr/>
          <p:nvPr/>
        </p:nvSpPr>
        <p:spPr>
          <a:xfrm>
            <a:off x="6193971" y="5335805"/>
            <a:ext cx="270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ja-JP" sz="2000" dirty="0">
                <a:solidFill>
                  <a:schemeClr val="tx1"/>
                </a:solidFill>
              </a:rPr>
              <a:t>よい施政</a:t>
            </a:r>
            <a:r>
              <a:rPr lang="ja-JP" altLang="ja-JP" sz="2000" dirty="0" smtClean="0">
                <a:solidFill>
                  <a:schemeClr val="tx1"/>
                </a:solidFill>
              </a:rPr>
              <a:t>と</a:t>
            </a:r>
            <a:endParaRPr lang="en-US" altLang="ja-JP" sz="2000" dirty="0" smtClean="0">
              <a:solidFill>
                <a:schemeClr val="tx1"/>
              </a:solidFill>
            </a:endParaRPr>
          </a:p>
          <a:p>
            <a:pPr lvl="0" algn="ctr"/>
            <a:r>
              <a:rPr lang="ja-JP" altLang="ja-JP" sz="2000" dirty="0" smtClean="0">
                <a:solidFill>
                  <a:schemeClr val="tx1"/>
                </a:solidFill>
              </a:rPr>
              <a:t>よい</a:t>
            </a:r>
            <a:r>
              <a:rPr lang="ja-JP" altLang="ja-JP" sz="2000" dirty="0">
                <a:solidFill>
                  <a:schemeClr val="tx1"/>
                </a:solidFill>
              </a:rPr>
              <a:t>公民の</a:t>
            </a:r>
            <a:r>
              <a:rPr lang="ja-JP" altLang="ja-JP" sz="2000" dirty="0" smtClean="0">
                <a:solidFill>
                  <a:srgbClr val="FF0000"/>
                </a:solidFill>
                <a:effectLst>
                  <a:outerShdw blurRad="38100" dist="38100" dir="2700000" algn="tl">
                    <a:srgbClr val="000000">
                      <a:alpha val="43137"/>
                    </a:srgbClr>
                  </a:outerShdw>
                </a:effectLst>
              </a:rPr>
              <a:t>原則</a:t>
            </a:r>
            <a:endParaRPr lang="en-US" altLang="ja-JP" sz="2000" dirty="0" smtClean="0">
              <a:solidFill>
                <a:srgbClr val="FF0000"/>
              </a:solidFill>
              <a:effectLst>
                <a:outerShdw blurRad="38100" dist="38100" dir="2700000" algn="tl">
                  <a:srgbClr val="000000">
                    <a:alpha val="43137"/>
                  </a:srgbClr>
                </a:outerShdw>
              </a:effectLst>
            </a:endParaRPr>
          </a:p>
          <a:p>
            <a:pPr lvl="0" algn="ctr"/>
            <a:r>
              <a:rPr lang="ja-JP" altLang="ja-JP" sz="2000" dirty="0" smtClean="0">
                <a:solidFill>
                  <a:srgbClr val="FF0000"/>
                </a:solidFill>
                <a:effectLst>
                  <a:outerShdw blurRad="38100" dist="38100" dir="2700000" algn="tl">
                    <a:srgbClr val="000000">
                      <a:alpha val="43137"/>
                    </a:srgbClr>
                  </a:outerShdw>
                </a:effectLst>
              </a:rPr>
              <a:t>を</a:t>
            </a:r>
            <a:r>
              <a:rPr lang="ja-JP" altLang="ja-JP" sz="2000" dirty="0">
                <a:solidFill>
                  <a:srgbClr val="FF0000"/>
                </a:solidFill>
                <a:effectLst>
                  <a:outerShdw blurRad="38100" dist="38100" dir="2700000" algn="tl">
                    <a:srgbClr val="000000">
                      <a:alpha val="43137"/>
                    </a:srgbClr>
                  </a:outerShdw>
                </a:effectLst>
              </a:rPr>
              <a:t>高揚</a:t>
            </a:r>
            <a:r>
              <a:rPr lang="ja-JP" altLang="ja-JP" sz="2000" dirty="0">
                <a:solidFill>
                  <a:schemeClr val="tx1"/>
                </a:solidFill>
              </a:rPr>
              <a:t>する</a:t>
            </a: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05789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7500"/>
                            </p:stCondLst>
                            <p:childTnLst>
                              <p:par>
                                <p:cTn id="47" presetID="42"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5" grpId="0" animBg="1"/>
      <p:bldP spid="16" grpId="0" animBg="1"/>
      <p:bldP spid="17" grpId="0" animBg="1"/>
      <p:bldP spid="1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t="69113"/>
          <a:stretch/>
        </p:blipFill>
        <p:spPr>
          <a:xfrm>
            <a:off x="0" y="5269320"/>
            <a:ext cx="9143999" cy="1588680"/>
          </a:xfrm>
          <a:prstGeom prst="rect">
            <a:avLst/>
          </a:prstGeom>
        </p:spPr>
      </p:pic>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t="31369" b="32662"/>
          <a:stretch/>
        </p:blipFill>
        <p:spPr>
          <a:xfrm>
            <a:off x="1" y="2642197"/>
            <a:ext cx="9143999" cy="1850065"/>
          </a:xfrm>
          <a:prstGeom prst="rect">
            <a:avLst/>
          </a:prstGeom>
        </p:spPr>
      </p:pic>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b="71059"/>
          <a:stretch/>
        </p:blipFill>
        <p:spPr>
          <a:xfrm>
            <a:off x="0" y="1"/>
            <a:ext cx="9143999" cy="1488558"/>
          </a:xfrm>
          <a:prstGeom prst="rect">
            <a:avLst/>
          </a:prstGeom>
        </p:spPr>
      </p:pic>
      <p:sp>
        <p:nvSpPr>
          <p:cNvPr id="7" name="テキスト ボックス 6"/>
          <p:cNvSpPr txBox="1"/>
          <p:nvPr/>
        </p:nvSpPr>
        <p:spPr>
          <a:xfrm>
            <a:off x="2789300" y="1513174"/>
            <a:ext cx="3565400" cy="1107996"/>
          </a:xfrm>
          <a:prstGeom prst="rect">
            <a:avLst/>
          </a:prstGeom>
          <a:noFill/>
          <a:effectLst>
            <a:softEdge rad="31750"/>
          </a:effectLst>
        </p:spPr>
        <p:txBody>
          <a:bodyPr wrap="none" rtlCol="0">
            <a:spAutoFit/>
          </a:bodyPr>
          <a:lstStyle/>
          <a:p>
            <a:pPr algn="ctr"/>
            <a:r>
              <a:rPr lang="ja-JP" altLang="en-US" sz="6600" dirty="0" smtClean="0">
                <a:solidFill>
                  <a:prstClr val="white"/>
                </a:solidFill>
                <a:effectLst>
                  <a:outerShdw blurRad="38100" dist="38100" dir="2700000" algn="tl">
                    <a:srgbClr val="000000">
                      <a:alpha val="43137"/>
                    </a:srgbClr>
                  </a:outerShdw>
                </a:effectLst>
              </a:rPr>
              <a:t>　</a:t>
            </a:r>
            <a:r>
              <a:rPr lang="ja-JP" altLang="en-US" sz="6600" dirty="0" smtClean="0">
                <a:effectLst>
                  <a:outerShdw blurRad="38100" dist="38100" dir="2700000" algn="tl">
                    <a:srgbClr val="000000">
                      <a:alpha val="43137"/>
                    </a:srgbClr>
                  </a:outerShdw>
                </a:effectLst>
              </a:rPr>
              <a:t>奉　仕</a:t>
            </a:r>
            <a:r>
              <a:rPr lang="ja-JP" altLang="en-US" sz="6600" dirty="0" smtClean="0">
                <a:solidFill>
                  <a:prstClr val="white"/>
                </a:solidFill>
                <a:effectLst>
                  <a:outerShdw blurRad="38100" dist="38100" dir="2700000" algn="tl">
                    <a:srgbClr val="000000">
                      <a:alpha val="43137"/>
                    </a:srgbClr>
                  </a:outerShdw>
                </a:effectLst>
              </a:rPr>
              <a:t>　</a:t>
            </a:r>
            <a:endParaRPr lang="ja-JP" altLang="en-US" sz="6600" dirty="0">
              <a:solidFill>
                <a:prstClr val="white"/>
              </a:solidFill>
              <a:effectLst>
                <a:outerShdw blurRad="38100" dist="38100" dir="2700000" algn="tl">
                  <a:srgbClr val="000000">
                    <a:alpha val="43137"/>
                  </a:srgbClr>
                </a:outerShdw>
              </a:effectLst>
            </a:endParaRPr>
          </a:p>
        </p:txBody>
      </p:sp>
      <p:sp>
        <p:nvSpPr>
          <p:cNvPr id="8" name="テキスト ボックス 7"/>
          <p:cNvSpPr txBox="1"/>
          <p:nvPr/>
        </p:nvSpPr>
        <p:spPr>
          <a:xfrm>
            <a:off x="713412" y="4542327"/>
            <a:ext cx="7755649" cy="646331"/>
          </a:xfrm>
          <a:prstGeom prst="rect">
            <a:avLst/>
          </a:prstGeom>
          <a:noFill/>
        </p:spPr>
        <p:txBody>
          <a:bodyPr wrap="none" rtlCol="0">
            <a:spAutoFit/>
          </a:bodyPr>
          <a:lstStyle/>
          <a:p>
            <a:r>
              <a:rPr lang="ja-JP" altLang="ja-JP" sz="3600" b="1" dirty="0">
                <a:solidFill>
                  <a:srgbClr val="002060"/>
                </a:solidFill>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rPr>
              <a:t>ニーズがあるところに、ライオンズがいる</a:t>
            </a:r>
            <a:endParaRPr lang="ja-JP" altLang="en-US" sz="3600" b="1" dirty="0">
              <a:solidFill>
                <a:srgbClr val="002060"/>
              </a:solidFill>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497" y="1562986"/>
            <a:ext cx="1008000" cy="1008000"/>
          </a:xfrm>
          <a:prstGeom prst="rect">
            <a:avLst/>
          </a:prstGeom>
        </p:spPr>
      </p:pic>
    </p:spTree>
    <p:extLst>
      <p:ext uri="{BB962C8B-B14F-4D97-AF65-F5344CB8AC3E}">
        <p14:creationId xmlns:p14="http://schemas.microsoft.com/office/powerpoint/2010/main" val="4247085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t="6880" b="9866"/>
          <a:stretch/>
        </p:blipFill>
        <p:spPr>
          <a:xfrm>
            <a:off x="0" y="5317"/>
            <a:ext cx="9144000" cy="1286539"/>
          </a:xfrm>
          <a:prstGeom prst="rect">
            <a:avLst/>
          </a:prstGeom>
        </p:spPr>
      </p:pic>
      <p:sp>
        <p:nvSpPr>
          <p:cNvPr id="3" name="Rectangle 10"/>
          <p:cNvSpPr/>
          <p:nvPr/>
        </p:nvSpPr>
        <p:spPr>
          <a:xfrm>
            <a:off x="0" y="0"/>
            <a:ext cx="9144000" cy="1297172"/>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ja-JP" altLang="en-US">
                <a:solidFill>
                  <a:prstClr val="white">
                    <a:alpha val="44000"/>
                  </a:prstClr>
                </a:solidFill>
              </a:rPr>
              <a:t>    </a:t>
            </a:r>
          </a:p>
        </p:txBody>
      </p:sp>
      <p:sp>
        <p:nvSpPr>
          <p:cNvPr id="4" name="TextBox 13"/>
          <p:cNvSpPr txBox="1"/>
          <p:nvPr/>
        </p:nvSpPr>
        <p:spPr>
          <a:xfrm>
            <a:off x="1435396" y="263866"/>
            <a:ext cx="6273209" cy="769441"/>
          </a:xfrm>
          <a:prstGeom prst="rect">
            <a:avLst/>
          </a:prstGeom>
          <a:noFill/>
        </p:spPr>
        <p:txBody>
          <a:bodyPr wrap="square" rtlCol="0">
            <a:spAutoFit/>
          </a:bodyPr>
          <a:lstStyle/>
          <a:p>
            <a:pPr algn="ctr" fontAlgn="base">
              <a:spcBef>
                <a:spcPct val="0"/>
              </a:spcBef>
              <a:spcAft>
                <a:spcPct val="0"/>
              </a:spcAft>
            </a:pPr>
            <a:r>
              <a:rPr lang="ja-JP" altLang="en-US" sz="44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rPr>
              <a:t>奉仕活動（アクティビティ）</a:t>
            </a:r>
            <a:endParaRPr lang="ja-JP" altLang="en-US" sz="4400" dirty="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endParaRPr>
          </a:p>
        </p:txBody>
      </p:sp>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96" y="3018642"/>
            <a:ext cx="1512215" cy="591396"/>
          </a:xfrm>
          <a:prstGeom prst="rect">
            <a:avLst/>
          </a:prstGeom>
        </p:spPr>
      </p:pic>
      <p:pic>
        <p:nvPicPr>
          <p:cNvPr id="28" name="図 27"/>
          <p:cNvPicPr>
            <a:picLocks noChangeAspect="1"/>
          </p:cNvPicPr>
          <p:nvPr/>
        </p:nvPicPr>
        <p:blipFill rotWithShape="1">
          <a:blip r:embed="rId4" cstate="print">
            <a:extLst>
              <a:ext uri="{28A0092B-C50C-407E-A947-70E740481C1C}">
                <a14:useLocalDpi xmlns:a14="http://schemas.microsoft.com/office/drawing/2010/main" val="0"/>
              </a:ext>
            </a:extLst>
          </a:blip>
          <a:srcRect t="24132" r="58923"/>
          <a:stretch/>
        </p:blipFill>
        <p:spPr>
          <a:xfrm>
            <a:off x="7368362" y="2830269"/>
            <a:ext cx="1594885" cy="1883746"/>
          </a:xfrm>
          <a:prstGeom prst="rect">
            <a:avLst/>
          </a:prstGeom>
        </p:spPr>
      </p:pic>
      <p:sp>
        <p:nvSpPr>
          <p:cNvPr id="29" name="テキスト ボックス 28"/>
          <p:cNvSpPr txBox="1"/>
          <p:nvPr/>
        </p:nvSpPr>
        <p:spPr>
          <a:xfrm>
            <a:off x="6729132" y="4800128"/>
            <a:ext cx="2329807" cy="461665"/>
          </a:xfrm>
          <a:prstGeom prst="rect">
            <a:avLst/>
          </a:prstGeom>
          <a:noFill/>
        </p:spPr>
        <p:txBody>
          <a:bodyPr wrap="square" rtlCol="0" anchor="ctr">
            <a:spAutoFit/>
          </a:bodyPr>
          <a:lstStyle/>
          <a:p>
            <a:pPr marL="285750" indent="-285750">
              <a:buFont typeface="Wingdings" panose="05000000000000000000" pitchFamily="2" charset="2"/>
              <a:buChar char="n"/>
            </a:pPr>
            <a:r>
              <a:rPr kumimoji="1" lang="en-US" altLang="ja-JP" sz="2400" b="1" dirty="0" smtClean="0"/>
              <a:t>YCE</a:t>
            </a:r>
            <a:r>
              <a:rPr lang="ja-JP" altLang="en-US" b="1" dirty="0"/>
              <a:t>　 </a:t>
            </a:r>
            <a:r>
              <a:rPr kumimoji="1" lang="ja-JP" altLang="en-US" b="1" dirty="0" smtClean="0"/>
              <a:t>青少年</a:t>
            </a:r>
            <a:r>
              <a:rPr kumimoji="1" lang="ja-JP" altLang="en-US" b="1" dirty="0"/>
              <a:t>交換</a:t>
            </a:r>
            <a:endParaRPr kumimoji="1" lang="en-US" altLang="ja-JP" b="1" dirty="0"/>
          </a:p>
        </p:txBody>
      </p:sp>
      <p:sp>
        <p:nvSpPr>
          <p:cNvPr id="30" name="テキスト ボックス 29"/>
          <p:cNvSpPr txBox="1"/>
          <p:nvPr/>
        </p:nvSpPr>
        <p:spPr>
          <a:xfrm>
            <a:off x="401925" y="3605448"/>
            <a:ext cx="1402949" cy="369332"/>
          </a:xfrm>
          <a:prstGeom prst="rect">
            <a:avLst/>
          </a:prstGeom>
          <a:noFill/>
        </p:spPr>
        <p:txBody>
          <a:bodyPr wrap="none" rtlCol="0" anchor="ctr">
            <a:spAutoFit/>
          </a:bodyPr>
          <a:lstStyle/>
          <a:p>
            <a:pPr marL="285750" indent="-285750" algn="ctr">
              <a:buFont typeface="Wingdings" panose="05000000000000000000" pitchFamily="2" charset="2"/>
              <a:buChar char="n"/>
            </a:pPr>
            <a:r>
              <a:rPr kumimoji="1" lang="ja-JP" altLang="en-US" b="1" dirty="0"/>
              <a:t>災害支援</a:t>
            </a:r>
          </a:p>
        </p:txBody>
      </p:sp>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95" y="4938501"/>
            <a:ext cx="1401109" cy="642407"/>
          </a:xfrm>
          <a:prstGeom prst="rect">
            <a:avLst/>
          </a:prstGeom>
        </p:spPr>
      </p:pic>
      <p:sp>
        <p:nvSpPr>
          <p:cNvPr id="32" name="テキスト ボックス 31"/>
          <p:cNvSpPr txBox="1"/>
          <p:nvPr/>
        </p:nvSpPr>
        <p:spPr>
          <a:xfrm>
            <a:off x="401925" y="5550063"/>
            <a:ext cx="1955985" cy="369332"/>
          </a:xfrm>
          <a:prstGeom prst="rect">
            <a:avLst/>
          </a:prstGeom>
          <a:noFill/>
        </p:spPr>
        <p:txBody>
          <a:bodyPr wrap="none" rtlCol="0" anchor="ctr">
            <a:spAutoFit/>
          </a:bodyPr>
          <a:lstStyle/>
          <a:p>
            <a:pPr marL="285750" indent="-285750" algn="ctr">
              <a:buFont typeface="Wingdings" panose="05000000000000000000" pitchFamily="2" charset="2"/>
              <a:buChar char="n"/>
            </a:pPr>
            <a:r>
              <a:rPr kumimoji="1" lang="ja-JP" altLang="en-US" b="1" dirty="0"/>
              <a:t>アイバンク支援</a:t>
            </a:r>
          </a:p>
        </p:txBody>
      </p:sp>
      <p:pic>
        <p:nvPicPr>
          <p:cNvPr id="33" name="図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9705" y="4911271"/>
            <a:ext cx="1303317" cy="1368482"/>
          </a:xfrm>
          <a:prstGeom prst="rect">
            <a:avLst/>
          </a:prstGeom>
        </p:spPr>
      </p:pic>
      <p:sp>
        <p:nvSpPr>
          <p:cNvPr id="34" name="テキスト ボックス 33"/>
          <p:cNvSpPr txBox="1"/>
          <p:nvPr/>
        </p:nvSpPr>
        <p:spPr>
          <a:xfrm>
            <a:off x="2618928" y="6263853"/>
            <a:ext cx="2530674" cy="369332"/>
          </a:xfrm>
          <a:prstGeom prst="rect">
            <a:avLst/>
          </a:prstGeom>
          <a:noFill/>
        </p:spPr>
        <p:txBody>
          <a:bodyPr wrap="square" rtlCol="0" anchor="ctr">
            <a:spAutoFit/>
          </a:bodyPr>
          <a:lstStyle/>
          <a:p>
            <a:pPr marL="285750" indent="-285750">
              <a:buFont typeface="Wingdings" panose="05000000000000000000" pitchFamily="2" charset="2"/>
              <a:buChar char="n"/>
            </a:pPr>
            <a:r>
              <a:rPr kumimoji="1" lang="ja-JP" altLang="en-US" b="1" dirty="0"/>
              <a:t>中古</a:t>
            </a:r>
            <a:r>
              <a:rPr kumimoji="1" lang="ja-JP" altLang="en-US" b="1" dirty="0" smtClean="0"/>
              <a:t>メガネリサイクル</a:t>
            </a:r>
            <a:endParaRPr kumimoji="1" lang="ja-JP" altLang="en-US" b="1" dirty="0"/>
          </a:p>
        </p:txBody>
      </p:sp>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9914" y="2857354"/>
            <a:ext cx="1451897" cy="1403500"/>
          </a:xfrm>
          <a:prstGeom prst="rect">
            <a:avLst/>
          </a:prstGeom>
        </p:spPr>
      </p:pic>
      <p:sp>
        <p:nvSpPr>
          <p:cNvPr id="36" name="テキスト ボックス 35"/>
          <p:cNvSpPr txBox="1"/>
          <p:nvPr/>
        </p:nvSpPr>
        <p:spPr>
          <a:xfrm>
            <a:off x="2618928" y="4342653"/>
            <a:ext cx="2665453" cy="369332"/>
          </a:xfrm>
          <a:prstGeom prst="rect">
            <a:avLst/>
          </a:prstGeom>
          <a:noFill/>
        </p:spPr>
        <p:txBody>
          <a:bodyPr wrap="square" rtlCol="0" anchor="ctr">
            <a:spAutoFit/>
          </a:bodyPr>
          <a:lstStyle/>
          <a:p>
            <a:pPr marL="285750" indent="-285750">
              <a:buFont typeface="Wingdings" panose="05000000000000000000" pitchFamily="2" charset="2"/>
              <a:buChar char="n"/>
            </a:pPr>
            <a:r>
              <a:rPr kumimoji="1" lang="ja-JP" altLang="en-US" b="1" dirty="0" smtClean="0"/>
              <a:t>レオクラブ</a:t>
            </a:r>
            <a:r>
              <a:rPr lang="ja-JP" altLang="en-US" b="1" dirty="0" smtClean="0"/>
              <a:t>・</a:t>
            </a:r>
            <a:r>
              <a:rPr kumimoji="1" lang="ja-JP" altLang="en-US" b="1" dirty="0" smtClean="0"/>
              <a:t>プログラム</a:t>
            </a:r>
            <a:endParaRPr kumimoji="1" lang="en-US" altLang="ja-JP" b="1" dirty="0"/>
          </a:p>
        </p:txBody>
      </p:sp>
      <p:sp>
        <p:nvSpPr>
          <p:cNvPr id="38" name="テキスト ボックス 37"/>
          <p:cNvSpPr txBox="1"/>
          <p:nvPr/>
        </p:nvSpPr>
        <p:spPr>
          <a:xfrm>
            <a:off x="457199" y="1499188"/>
            <a:ext cx="8297464" cy="1200329"/>
          </a:xfrm>
          <a:prstGeom prst="rect">
            <a:avLst/>
          </a:prstGeom>
          <a:noFill/>
        </p:spPr>
        <p:txBody>
          <a:bodyPr wrap="none" rtlCol="0">
            <a:spAutoFit/>
          </a:bodyPr>
          <a:lstStyle/>
          <a:p>
            <a:r>
              <a:rPr lang="ja-JP" altLang="en-US" sz="2400" dirty="0"/>
              <a:t>ライオンズは、他者への奉仕に尽力する世界規模の組織です。</a:t>
            </a:r>
          </a:p>
          <a:p>
            <a:r>
              <a:rPr lang="ja-JP" altLang="en-US" sz="2400" dirty="0"/>
              <a:t>ライオンズは、人道奉仕におけるグローバルリーダーです！</a:t>
            </a:r>
          </a:p>
          <a:p>
            <a:r>
              <a:rPr lang="ja-JP" altLang="en-US" sz="2400" dirty="0"/>
              <a:t>その存在は世界中に必要とされています。</a:t>
            </a:r>
            <a:endParaRPr kumimoji="1" lang="ja-JP" altLang="en-US" sz="2400" dirty="0"/>
          </a:p>
        </p:txBody>
      </p:sp>
      <p:sp>
        <p:nvSpPr>
          <p:cNvPr id="39" name="テキスト ボックス 38"/>
          <p:cNvSpPr txBox="1"/>
          <p:nvPr/>
        </p:nvSpPr>
        <p:spPr>
          <a:xfrm>
            <a:off x="5143479" y="4363919"/>
            <a:ext cx="2246128" cy="369332"/>
          </a:xfrm>
          <a:prstGeom prst="rect">
            <a:avLst/>
          </a:prstGeom>
          <a:noFill/>
        </p:spPr>
        <p:txBody>
          <a:bodyPr wrap="none" rtlCol="0" anchor="ctr">
            <a:spAutoFit/>
          </a:bodyPr>
          <a:lstStyle/>
          <a:p>
            <a:pPr marL="285750" indent="-285750">
              <a:buFont typeface="Wingdings" panose="05000000000000000000" pitchFamily="2" charset="2"/>
              <a:buChar char="n"/>
            </a:pPr>
            <a:r>
              <a:rPr lang="ja-JP" altLang="en-US" b="1" dirty="0" smtClean="0"/>
              <a:t>ライオンズクエスト</a:t>
            </a:r>
            <a:endParaRPr kumimoji="1" lang="en-US" altLang="ja-JP" b="1" dirty="0"/>
          </a:p>
        </p:txBody>
      </p:sp>
      <p:sp>
        <p:nvSpPr>
          <p:cNvPr id="40" name="テキスト ボックス 39"/>
          <p:cNvSpPr txBox="1"/>
          <p:nvPr/>
        </p:nvSpPr>
        <p:spPr>
          <a:xfrm>
            <a:off x="401925" y="4065654"/>
            <a:ext cx="1867819" cy="646331"/>
          </a:xfrm>
          <a:prstGeom prst="rect">
            <a:avLst/>
          </a:prstGeom>
          <a:noFill/>
        </p:spPr>
        <p:txBody>
          <a:bodyPr wrap="none" rtlCol="0" anchor="ctr">
            <a:spAutoFit/>
          </a:bodyPr>
          <a:lstStyle/>
          <a:p>
            <a:pPr marL="285750" indent="-285750">
              <a:buFont typeface="Wingdings" panose="05000000000000000000" pitchFamily="2" charset="2"/>
              <a:buChar char="n"/>
            </a:pPr>
            <a:r>
              <a:rPr kumimoji="1" lang="ja-JP" altLang="en-US" b="1" dirty="0" smtClean="0"/>
              <a:t>地域社会奉仕</a:t>
            </a:r>
            <a:endParaRPr kumimoji="1" lang="en-US" altLang="ja-JP" b="1" dirty="0" smtClean="0"/>
          </a:p>
          <a:p>
            <a:pPr marL="285750" indent="-285750">
              <a:buFont typeface="Wingdings" panose="05000000000000000000" pitchFamily="2" charset="2"/>
              <a:buChar char="n"/>
            </a:pPr>
            <a:r>
              <a:rPr kumimoji="1" lang="ja-JP" altLang="en-US" b="1" dirty="0" smtClean="0"/>
              <a:t>環境保全</a:t>
            </a:r>
            <a:endParaRPr kumimoji="1" lang="en-US" altLang="ja-JP" b="1" dirty="0"/>
          </a:p>
        </p:txBody>
      </p:sp>
      <p:sp>
        <p:nvSpPr>
          <p:cNvPr id="41" name="テキスト ボックス 40"/>
          <p:cNvSpPr txBox="1"/>
          <p:nvPr/>
        </p:nvSpPr>
        <p:spPr>
          <a:xfrm>
            <a:off x="401925" y="5986854"/>
            <a:ext cx="2217274" cy="646331"/>
          </a:xfrm>
          <a:prstGeom prst="rect">
            <a:avLst/>
          </a:prstGeom>
          <a:noFill/>
        </p:spPr>
        <p:txBody>
          <a:bodyPr wrap="none" rtlCol="0" anchor="ctr">
            <a:spAutoFit/>
          </a:bodyPr>
          <a:lstStyle/>
          <a:p>
            <a:pPr marL="285750" indent="-285750">
              <a:buFont typeface="Wingdings" panose="05000000000000000000" pitchFamily="2" charset="2"/>
              <a:buChar char="n"/>
            </a:pPr>
            <a:r>
              <a:rPr kumimoji="1" lang="ja-JP" altLang="en-US" b="1" dirty="0" smtClean="0"/>
              <a:t>視力保護・盲導犬</a:t>
            </a:r>
            <a:endParaRPr kumimoji="1" lang="en-US" altLang="ja-JP" b="1" dirty="0" smtClean="0"/>
          </a:p>
          <a:p>
            <a:pPr marL="285750" indent="-285750">
              <a:buFont typeface="Wingdings" panose="05000000000000000000" pitchFamily="2" charset="2"/>
              <a:buChar char="n"/>
            </a:pPr>
            <a:r>
              <a:rPr kumimoji="1" lang="ja-JP" altLang="en-US" b="1" dirty="0" smtClean="0"/>
              <a:t>献血・献眼・献腎</a:t>
            </a:r>
            <a:endParaRPr kumimoji="1" lang="en-US" altLang="ja-JP" b="1" dirty="0"/>
          </a:p>
        </p:txBody>
      </p:sp>
      <p:pic>
        <p:nvPicPr>
          <p:cNvPr id="42" name="図 41"/>
          <p:cNvPicPr>
            <a:picLocks noChangeAspect="1"/>
          </p:cNvPicPr>
          <p:nvPr/>
        </p:nvPicPr>
        <p:blipFill rotWithShape="1">
          <a:blip r:embed="rId8" cstate="print">
            <a:extLst>
              <a:ext uri="{28A0092B-C50C-407E-A947-70E740481C1C}">
                <a14:useLocalDpi xmlns:a14="http://schemas.microsoft.com/office/drawing/2010/main" val="0"/>
              </a:ext>
            </a:extLst>
          </a:blip>
          <a:srcRect l="-1925" t="28800" r="17967" b="-12800"/>
          <a:stretch/>
        </p:blipFill>
        <p:spPr>
          <a:xfrm>
            <a:off x="7752792" y="0"/>
            <a:ext cx="1391208" cy="1116419"/>
          </a:xfrm>
          <a:prstGeom prst="rect">
            <a:avLst/>
          </a:prstGeom>
        </p:spPr>
      </p:pic>
      <p:pic>
        <p:nvPicPr>
          <p:cNvPr id="5" name="図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0070" y="2937563"/>
            <a:ext cx="1711842" cy="1477890"/>
          </a:xfrm>
          <a:prstGeom prst="rect">
            <a:avLst/>
          </a:prstGeom>
        </p:spPr>
      </p:pic>
      <p:sp>
        <p:nvSpPr>
          <p:cNvPr id="21" name="テキスト ボックス 20"/>
          <p:cNvSpPr txBox="1"/>
          <p:nvPr/>
        </p:nvSpPr>
        <p:spPr>
          <a:xfrm>
            <a:off x="5154111" y="5276028"/>
            <a:ext cx="2720617" cy="646331"/>
          </a:xfrm>
          <a:prstGeom prst="rect">
            <a:avLst/>
          </a:prstGeom>
          <a:noFill/>
        </p:spPr>
        <p:txBody>
          <a:bodyPr wrap="none" rtlCol="0" anchor="ctr">
            <a:spAutoFit/>
          </a:bodyPr>
          <a:lstStyle/>
          <a:p>
            <a:pPr marL="285750" indent="-285750">
              <a:buFont typeface="Wingdings" panose="05000000000000000000" pitchFamily="2" charset="2"/>
              <a:buChar char="n"/>
            </a:pPr>
            <a:r>
              <a:rPr lang="ja-JP" altLang="en-US" b="1" dirty="0"/>
              <a:t>平和ポスターコンテスト</a:t>
            </a:r>
          </a:p>
          <a:p>
            <a:pPr marL="285750" indent="-285750">
              <a:buFont typeface="Wingdings" panose="05000000000000000000" pitchFamily="2" charset="2"/>
              <a:buChar char="n"/>
            </a:pPr>
            <a:r>
              <a:rPr kumimoji="1" lang="ja-JP" altLang="en-US" b="1" dirty="0" smtClean="0"/>
              <a:t>薬物乱用防止教室</a:t>
            </a:r>
            <a:endParaRPr kumimoji="1" lang="en-US" altLang="ja-JP" b="1" dirty="0" smtClean="0"/>
          </a:p>
        </p:txBody>
      </p:sp>
    </p:spTree>
    <p:extLst>
      <p:ext uri="{BB962C8B-B14F-4D97-AF65-F5344CB8AC3E}">
        <p14:creationId xmlns:p14="http://schemas.microsoft.com/office/powerpoint/2010/main" val="220581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4" grpId="0"/>
      <p:bldP spid="36" grpId="0"/>
      <p:bldP spid="39" grpId="0"/>
      <p:bldP spid="40" grpId="0"/>
      <p:bldP spid="41"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rotWithShape="1">
          <a:blip r:embed="rId2">
            <a:extLst>
              <a:ext uri="{28A0092B-C50C-407E-A947-70E740481C1C}">
                <a14:useLocalDpi xmlns:a14="http://schemas.microsoft.com/office/drawing/2010/main" val="0"/>
              </a:ext>
            </a:extLst>
          </a:blip>
          <a:srcRect t="6880" b="9866"/>
          <a:stretch/>
        </p:blipFill>
        <p:spPr>
          <a:xfrm>
            <a:off x="0" y="5317"/>
            <a:ext cx="9144000" cy="1286539"/>
          </a:xfrm>
          <a:prstGeom prst="rect">
            <a:avLst/>
          </a:prstGeom>
        </p:spPr>
      </p:pic>
      <p:sp>
        <p:nvSpPr>
          <p:cNvPr id="27" name="Rectangle 10"/>
          <p:cNvSpPr/>
          <p:nvPr/>
        </p:nvSpPr>
        <p:spPr>
          <a:xfrm>
            <a:off x="0" y="0"/>
            <a:ext cx="9144000" cy="1297172"/>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ja-JP" altLang="en-US">
                <a:solidFill>
                  <a:prstClr val="white">
                    <a:alpha val="44000"/>
                  </a:prstClr>
                </a:solidFill>
              </a:rPr>
              <a:t>    </a:t>
            </a:r>
          </a:p>
        </p:txBody>
      </p:sp>
      <p:sp>
        <p:nvSpPr>
          <p:cNvPr id="4" name="TextBox 13"/>
          <p:cNvSpPr txBox="1"/>
          <p:nvPr/>
        </p:nvSpPr>
        <p:spPr>
          <a:xfrm>
            <a:off x="1435396" y="0"/>
            <a:ext cx="6273209" cy="1015663"/>
          </a:xfrm>
          <a:prstGeom prst="rect">
            <a:avLst/>
          </a:prstGeom>
          <a:noFill/>
        </p:spPr>
        <p:txBody>
          <a:bodyPr wrap="square" rtlCol="0">
            <a:spAutoFit/>
          </a:bodyPr>
          <a:lstStyle/>
          <a:p>
            <a:pPr algn="ctr" fontAlgn="base">
              <a:spcBef>
                <a:spcPct val="0"/>
              </a:spcBef>
              <a:spcAft>
                <a:spcPct val="0"/>
              </a:spcAft>
            </a:pPr>
            <a:r>
              <a:rPr lang="en-US" altLang="ja-JP" sz="6000" dirty="0" smtClean="0">
                <a:solidFill>
                  <a:srgbClr val="FFFFFF"/>
                </a:solidFill>
                <a:effectLst>
                  <a:outerShdw blurRad="38100" dist="38100" dir="2700000" algn="tl">
                    <a:srgbClr val="000000">
                      <a:alpha val="43137"/>
                    </a:srgbClr>
                  </a:outerShdw>
                </a:effectLst>
                <a:latin typeface="+mj-lt"/>
                <a:cs typeface="Arial" charset="0"/>
              </a:rPr>
              <a:t>L C I </a:t>
            </a:r>
            <a:r>
              <a:rPr lang="ja-JP" altLang="en-US" sz="54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rPr>
              <a:t>フォワード</a:t>
            </a:r>
            <a:endParaRPr lang="ja-JP" altLang="en-US" sz="5400" dirty="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endParaRPr>
          </a:p>
        </p:txBody>
      </p:sp>
      <p:sp>
        <p:nvSpPr>
          <p:cNvPr id="3" name="正方形/長方形 2"/>
          <p:cNvSpPr/>
          <p:nvPr/>
        </p:nvSpPr>
        <p:spPr>
          <a:xfrm>
            <a:off x="1164265" y="883630"/>
            <a:ext cx="6815470" cy="400110"/>
          </a:xfrm>
          <a:prstGeom prst="rect">
            <a:avLst/>
          </a:prstGeom>
        </p:spPr>
        <p:txBody>
          <a:bodyPr wrap="square">
            <a:spAutoFit/>
          </a:bodyPr>
          <a:lstStyle/>
          <a:p>
            <a:pPr algn="ctr">
              <a:spcBef>
                <a:spcPts val="1200"/>
              </a:spcBef>
              <a:spcAft>
                <a:spcPts val="600"/>
              </a:spcAft>
            </a:pPr>
            <a:r>
              <a:rPr lang="ja-JP" altLang="ja-JP" sz="2000" dirty="0">
                <a:solidFill>
                  <a:schemeClr val="bg1"/>
                </a:solidFill>
                <a:effectLst>
                  <a:outerShdw blurRad="38100" dist="38100" dir="2700000" algn="tl">
                    <a:srgbClr val="000000">
                      <a:alpha val="43137"/>
                    </a:srgbClr>
                  </a:outerShdw>
                </a:effectLst>
                <a:latin typeface="+mn-ea"/>
                <a:cs typeface="MS Mincho"/>
              </a:rPr>
              <a:t>ライオンズの次の100年への道を示す戦略プラン</a:t>
            </a:r>
          </a:p>
        </p:txBody>
      </p:sp>
      <p:sp>
        <p:nvSpPr>
          <p:cNvPr id="5" name="正方形/長方形 4"/>
          <p:cNvSpPr/>
          <p:nvPr/>
        </p:nvSpPr>
        <p:spPr>
          <a:xfrm>
            <a:off x="233916" y="1305308"/>
            <a:ext cx="7145080" cy="2385268"/>
          </a:xfrm>
          <a:prstGeom prst="rect">
            <a:avLst/>
          </a:prstGeom>
        </p:spPr>
        <p:txBody>
          <a:bodyPr wrap="square">
            <a:spAutoFit/>
          </a:bodyPr>
          <a:lstStyle/>
          <a:p>
            <a:pPr>
              <a:spcAft>
                <a:spcPts val="1200"/>
              </a:spcAft>
            </a:pPr>
            <a:r>
              <a:rPr lang="ja-JP" altLang="en-US" sz="2800" dirty="0" smtClean="0">
                <a:solidFill>
                  <a:srgbClr val="C00000"/>
                </a:solidFill>
                <a:effectLst>
                  <a:outerShdw blurRad="38100" dist="38100" dir="2700000" algn="tl">
                    <a:srgbClr val="000000">
                      <a:alpha val="43137"/>
                    </a:srgbClr>
                  </a:outerShdw>
                </a:effectLst>
                <a:latin typeface="+mn-ea"/>
                <a:cs typeface="MS Mincho"/>
              </a:rPr>
              <a:t>目標　</a:t>
            </a:r>
            <a:r>
              <a:rPr lang="ja-JP" altLang="en-US" sz="2800" dirty="0" smtClean="0">
                <a:effectLst>
                  <a:outerShdw blurRad="38100" dist="38100" dir="2700000" algn="tl">
                    <a:srgbClr val="000000">
                      <a:alpha val="43137"/>
                    </a:srgbClr>
                  </a:outerShdw>
                </a:effectLst>
                <a:latin typeface="+mn-ea"/>
                <a:cs typeface="MS Mincho"/>
              </a:rPr>
              <a:t>：　</a:t>
            </a:r>
            <a:r>
              <a:rPr lang="ja-JP" altLang="ja-JP" sz="2800" dirty="0" smtClean="0">
                <a:latin typeface="+mn-ea"/>
                <a:cs typeface="MS Mincho"/>
              </a:rPr>
              <a:t>奉仕</a:t>
            </a:r>
            <a:r>
              <a:rPr lang="ja-JP" altLang="ja-JP" sz="2800" dirty="0">
                <a:latin typeface="+mn-ea"/>
                <a:cs typeface="MS Mincho"/>
              </a:rPr>
              <a:t>のインパクトを</a:t>
            </a:r>
            <a:r>
              <a:rPr lang="ja-JP" altLang="en-US" sz="2800" dirty="0">
                <a:latin typeface="+mn-ea"/>
                <a:cs typeface="MS Mincho"/>
              </a:rPr>
              <a:t>３</a:t>
            </a:r>
            <a:r>
              <a:rPr lang="ja-JP" altLang="ja-JP" sz="2800" dirty="0">
                <a:latin typeface="+mn-ea"/>
                <a:cs typeface="MS Mincho"/>
              </a:rPr>
              <a:t>倍に</a:t>
            </a:r>
            <a:endParaRPr lang="ja-JP" altLang="ja-JP" sz="2400" dirty="0">
              <a:latin typeface="+mn-ea"/>
              <a:cs typeface="MS Mincho"/>
            </a:endParaRPr>
          </a:p>
          <a:p>
            <a:pPr>
              <a:spcAft>
                <a:spcPts val="600"/>
              </a:spcAft>
            </a:pPr>
            <a:r>
              <a:rPr lang="ja-JP" altLang="en-US" sz="2400" dirty="0"/>
              <a:t>奉仕を通じて</a:t>
            </a:r>
            <a:r>
              <a:rPr lang="ja-JP" altLang="en-US" sz="2400" dirty="0">
                <a:solidFill>
                  <a:srgbClr val="C00000"/>
                </a:solidFill>
                <a:effectLst>
                  <a:outerShdw blurRad="38100" dist="38100" dir="2700000" algn="tl">
                    <a:srgbClr val="000000">
                      <a:alpha val="43137"/>
                    </a:srgbClr>
                  </a:outerShdw>
                </a:effectLst>
              </a:rPr>
              <a:t>２億人</a:t>
            </a:r>
            <a:r>
              <a:rPr lang="ja-JP" altLang="en-US" sz="2400" dirty="0"/>
              <a:t>以上の人々の生活を変えるために</a:t>
            </a:r>
            <a:endParaRPr lang="en-US" altLang="ja-JP" sz="2400" dirty="0"/>
          </a:p>
          <a:p>
            <a:pPr>
              <a:spcAft>
                <a:spcPts val="600"/>
              </a:spcAft>
            </a:pPr>
            <a:r>
              <a:rPr lang="ja-JP" altLang="en-US" sz="2400" dirty="0"/>
              <a:t>会員数を</a:t>
            </a:r>
            <a:r>
              <a:rPr lang="en-US" altLang="ja-JP" sz="2400" dirty="0">
                <a:solidFill>
                  <a:srgbClr val="C00000"/>
                </a:solidFill>
                <a:effectLst>
                  <a:outerShdw blurRad="38100" dist="38100" dir="2700000" algn="tl">
                    <a:srgbClr val="000000">
                      <a:alpha val="43137"/>
                    </a:srgbClr>
                  </a:outerShdw>
                </a:effectLst>
              </a:rPr>
              <a:t>170</a:t>
            </a:r>
            <a:r>
              <a:rPr lang="ja-JP" altLang="en-US" sz="2400" dirty="0">
                <a:solidFill>
                  <a:srgbClr val="C00000"/>
                </a:solidFill>
                <a:effectLst>
                  <a:outerShdw blurRad="38100" dist="38100" dir="2700000" algn="tl">
                    <a:srgbClr val="000000">
                      <a:alpha val="43137"/>
                    </a:srgbClr>
                  </a:outerShdw>
                </a:effectLst>
              </a:rPr>
              <a:t>万人</a:t>
            </a:r>
            <a:r>
              <a:rPr lang="ja-JP" altLang="en-US" sz="2400" dirty="0"/>
              <a:t>に増やし</a:t>
            </a:r>
            <a:endParaRPr lang="en-US" altLang="ja-JP" sz="2400" dirty="0"/>
          </a:p>
          <a:p>
            <a:pPr>
              <a:spcAft>
                <a:spcPts val="600"/>
              </a:spcAft>
            </a:pPr>
            <a:r>
              <a:rPr lang="en-US" altLang="ja-JP" sz="2400" dirty="0" smtClean="0"/>
              <a:t>2021</a:t>
            </a:r>
            <a:r>
              <a:rPr lang="ja-JP" altLang="en-US" sz="2400" dirty="0" smtClean="0"/>
              <a:t>年</a:t>
            </a:r>
            <a:r>
              <a:rPr lang="ja-JP" altLang="en-US" sz="2400" dirty="0"/>
              <a:t>までに</a:t>
            </a:r>
            <a:r>
              <a:rPr lang="en-US" altLang="ja-JP" sz="2400" dirty="0">
                <a:solidFill>
                  <a:srgbClr val="C00000"/>
                </a:solidFill>
                <a:effectLst>
                  <a:outerShdw blurRad="38100" dist="38100" dir="2700000" algn="tl">
                    <a:srgbClr val="000000">
                      <a:alpha val="43137"/>
                    </a:srgbClr>
                  </a:outerShdw>
                </a:effectLst>
              </a:rPr>
              <a:t>50</a:t>
            </a:r>
            <a:r>
              <a:rPr lang="ja-JP" altLang="en-US" sz="2400" dirty="0">
                <a:solidFill>
                  <a:srgbClr val="C00000"/>
                </a:solidFill>
                <a:effectLst>
                  <a:outerShdw blurRad="38100" dist="38100" dir="2700000" algn="tl">
                    <a:srgbClr val="000000">
                      <a:alpha val="43137"/>
                    </a:srgbClr>
                  </a:outerShdw>
                </a:effectLst>
              </a:rPr>
              <a:t>万人</a:t>
            </a:r>
            <a:r>
              <a:rPr lang="ja-JP" altLang="en-US" sz="2400" dirty="0"/>
              <a:t>以上</a:t>
            </a:r>
            <a:r>
              <a:rPr lang="ja-JP" altLang="en-US" sz="2400" dirty="0" smtClean="0"/>
              <a:t>の会員</a:t>
            </a:r>
            <a:endParaRPr lang="en-US" altLang="ja-JP" sz="2400" dirty="0" smtClean="0"/>
          </a:p>
          <a:p>
            <a:pPr>
              <a:spcAft>
                <a:spcPts val="600"/>
              </a:spcAft>
            </a:pPr>
            <a:r>
              <a:rPr lang="ja-JP" altLang="en-US" sz="2400" dirty="0" smtClean="0"/>
              <a:t>に</a:t>
            </a:r>
            <a:r>
              <a:rPr lang="ja-JP" altLang="en-US" sz="2400" dirty="0"/>
              <a:t>学習の機会を提供します</a:t>
            </a:r>
          </a:p>
        </p:txBody>
      </p:sp>
      <p:pic>
        <p:nvPicPr>
          <p:cNvPr id="18" name="Picture 2" descr="O:\Leadership\Common\Translation\2016-2017 GMT.GLT AREA TRAINING\LCI FORWARD - KERRY\x.Graphics for LCI Forward PPT\JA\PNG\action plans JA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890" y="2397798"/>
            <a:ext cx="4424621" cy="4385774"/>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b="3456"/>
          <a:stretch/>
        </p:blipFill>
        <p:spPr>
          <a:xfrm>
            <a:off x="4536464" y="2394324"/>
            <a:ext cx="2158129" cy="2145778"/>
          </a:xfrm>
          <a:prstGeom prst="rect">
            <a:avLst/>
          </a:prstGeom>
        </p:spPr>
      </p:pic>
      <p:pic>
        <p:nvPicPr>
          <p:cNvPr id="20" name="図 19"/>
          <p:cNvPicPr>
            <a:picLocks noChangeAspect="1"/>
          </p:cNvPicPr>
          <p:nvPr/>
        </p:nvPicPr>
        <p:blipFill rotWithShape="1">
          <a:blip r:embed="rId5" cstate="print">
            <a:extLst>
              <a:ext uri="{28A0092B-C50C-407E-A947-70E740481C1C}">
                <a14:useLocalDpi xmlns:a14="http://schemas.microsoft.com/office/drawing/2010/main" val="0"/>
              </a:ext>
            </a:extLst>
          </a:blip>
          <a:srcRect t="3903" r="4438"/>
          <a:stretch/>
        </p:blipFill>
        <p:spPr>
          <a:xfrm>
            <a:off x="4555368" y="4678326"/>
            <a:ext cx="2121879" cy="2115876"/>
          </a:xfrm>
          <a:prstGeom prst="rect">
            <a:avLst/>
          </a:prstGeom>
        </p:spPr>
      </p:pic>
      <p:pic>
        <p:nvPicPr>
          <p:cNvPr id="21" name="図 20"/>
          <p:cNvPicPr>
            <a:picLocks noChangeAspect="1"/>
          </p:cNvPicPr>
          <p:nvPr/>
        </p:nvPicPr>
        <p:blipFill rotWithShape="1">
          <a:blip r:embed="rId6" cstate="print">
            <a:extLst>
              <a:ext uri="{28A0092B-C50C-407E-A947-70E740481C1C}">
                <a14:useLocalDpi xmlns:a14="http://schemas.microsoft.com/office/drawing/2010/main" val="0"/>
              </a:ext>
            </a:extLst>
          </a:blip>
          <a:srcRect l="3272" t="3348"/>
          <a:stretch/>
        </p:blipFill>
        <p:spPr>
          <a:xfrm>
            <a:off x="6836735" y="4657060"/>
            <a:ext cx="2147774" cy="2126509"/>
          </a:xfrm>
          <a:prstGeom prst="rect">
            <a:avLst/>
          </a:prstGeom>
        </p:spPr>
      </p:pic>
      <p:pic>
        <p:nvPicPr>
          <p:cNvPr id="22" name="図 21"/>
          <p:cNvPicPr>
            <a:picLocks noChangeAspect="1"/>
          </p:cNvPicPr>
          <p:nvPr/>
        </p:nvPicPr>
        <p:blipFill rotWithShape="1">
          <a:blip r:embed="rId7" cstate="print">
            <a:extLst>
              <a:ext uri="{28A0092B-C50C-407E-A947-70E740481C1C}">
                <a14:useLocalDpi xmlns:a14="http://schemas.microsoft.com/office/drawing/2010/main" val="0"/>
              </a:ext>
            </a:extLst>
          </a:blip>
          <a:srcRect b="3466"/>
          <a:stretch/>
        </p:blipFill>
        <p:spPr>
          <a:xfrm>
            <a:off x="6825722" y="2370552"/>
            <a:ext cx="2180054" cy="2148285"/>
          </a:xfrm>
          <a:prstGeom prst="rect">
            <a:avLst/>
          </a:prstGeom>
        </p:spPr>
      </p:pic>
      <p:pic>
        <p:nvPicPr>
          <p:cNvPr id="23" name="図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370" y="2397069"/>
            <a:ext cx="4428000" cy="4392000"/>
          </a:xfrm>
          <a:prstGeom prst="rect">
            <a:avLst/>
          </a:prstGeom>
        </p:spPr>
      </p:pic>
      <p:sp>
        <p:nvSpPr>
          <p:cNvPr id="24" name="Content Placeholder 3"/>
          <p:cNvSpPr txBox="1">
            <a:spLocks/>
          </p:cNvSpPr>
          <p:nvPr/>
        </p:nvSpPr>
        <p:spPr>
          <a:xfrm>
            <a:off x="170122" y="4573176"/>
            <a:ext cx="4859079" cy="20083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ja-JP" altLang="en-US" sz="2400" dirty="0">
                <a:solidFill>
                  <a:schemeClr val="tx2"/>
                </a:solidFill>
                <a:effectLst>
                  <a:outerShdw blurRad="38100" dist="38100" dir="2700000" algn="tl">
                    <a:srgbClr val="000000">
                      <a:alpha val="43137"/>
                    </a:srgbClr>
                  </a:outerShdw>
                </a:effectLst>
                <a:latin typeface="+mn-ea"/>
                <a:cs typeface="MS Mincho"/>
              </a:rPr>
              <a:t>４</a:t>
            </a:r>
            <a:r>
              <a:rPr lang="ja-JP" altLang="en-US" sz="2400" dirty="0" smtClean="0">
                <a:solidFill>
                  <a:schemeClr val="tx2"/>
                </a:solidFill>
                <a:effectLst>
                  <a:outerShdw blurRad="38100" dist="38100" dir="2700000" algn="tl">
                    <a:srgbClr val="000000">
                      <a:alpha val="43137"/>
                    </a:srgbClr>
                  </a:outerShdw>
                </a:effectLst>
                <a:latin typeface="+mn-ea"/>
                <a:cs typeface="MS Mincho"/>
              </a:rPr>
              <a:t>つの主要分野</a:t>
            </a:r>
            <a:endParaRPr lang="en-US" altLang="ja-JP" sz="2000" dirty="0" smtClean="0">
              <a:solidFill>
                <a:schemeClr val="tx2"/>
              </a:solidFill>
              <a:effectLst>
                <a:outerShdw blurRad="38100" dist="38100" dir="2700000" algn="tl">
                  <a:srgbClr val="000000">
                    <a:alpha val="43137"/>
                  </a:srgbClr>
                </a:outerShdw>
              </a:effectLst>
              <a:latin typeface="+mn-ea"/>
              <a:cs typeface="MS Mincho"/>
            </a:endParaRPr>
          </a:p>
          <a:p>
            <a:pPr marL="0" indent="0">
              <a:spcBef>
                <a:spcPts val="0"/>
              </a:spcBef>
              <a:buFont typeface="Arial" panose="020B0604020202020204" pitchFamily="34" charset="0"/>
              <a:buNone/>
            </a:pPr>
            <a:r>
              <a:rPr lang="ja-JP" altLang="en-US" sz="2000" dirty="0" smtClean="0">
                <a:latin typeface="+mn-ea"/>
                <a:cs typeface="MS Mincho"/>
              </a:rPr>
              <a:t>１．</a:t>
            </a:r>
            <a:r>
              <a:rPr lang="ja-JP" sz="2000" dirty="0" smtClean="0">
                <a:latin typeface="+mn-ea"/>
                <a:cs typeface="MS Mincho"/>
              </a:rPr>
              <a:t>奉仕のインパクトと焦点を強化</a:t>
            </a:r>
            <a:endParaRPr lang="en-US" altLang="ja-JP" sz="2000" dirty="0" smtClean="0">
              <a:latin typeface="+mn-ea"/>
              <a:cs typeface="MS Mincho"/>
            </a:endParaRPr>
          </a:p>
          <a:p>
            <a:pPr marL="0" indent="0">
              <a:spcBef>
                <a:spcPts val="0"/>
              </a:spcBef>
              <a:buFont typeface="Arial" panose="020B0604020202020204" pitchFamily="34" charset="0"/>
              <a:buNone/>
            </a:pPr>
            <a:r>
              <a:rPr lang="ja-JP" altLang="en-US" sz="2000" dirty="0" smtClean="0">
                <a:latin typeface="+mn-ea"/>
                <a:cs typeface="MS Mincho"/>
              </a:rPr>
              <a:t>２．</a:t>
            </a:r>
            <a:r>
              <a:rPr lang="ja-JP" sz="2000" dirty="0" smtClean="0">
                <a:latin typeface="+mn-ea"/>
                <a:cs typeface="MS Mincho"/>
              </a:rPr>
              <a:t>社会イメージの再形成と知名度の向上</a:t>
            </a:r>
          </a:p>
          <a:p>
            <a:pPr marL="0" indent="0">
              <a:spcBef>
                <a:spcPts val="0"/>
              </a:spcBef>
              <a:buFont typeface="Arial" panose="020B0604020202020204" pitchFamily="34" charset="0"/>
              <a:buNone/>
            </a:pPr>
            <a:r>
              <a:rPr lang="ja-JP" altLang="en-US" sz="2000" dirty="0" smtClean="0">
                <a:latin typeface="+mn-ea"/>
                <a:cs typeface="MS Mincho"/>
              </a:rPr>
              <a:t>３．</a:t>
            </a:r>
            <a:r>
              <a:rPr lang="ja-JP" sz="2000" dirty="0" smtClean="0">
                <a:latin typeface="+mn-ea"/>
                <a:cs typeface="MS Mincho"/>
              </a:rPr>
              <a:t>クラブ、地区、</a:t>
            </a:r>
            <a:r>
              <a:rPr lang="ja-JP" altLang="en-US" sz="2000" dirty="0" smtClean="0">
                <a:latin typeface="+mn-ea"/>
                <a:cs typeface="MS Mincho"/>
              </a:rPr>
              <a:t>組織全体の</a:t>
            </a:r>
            <a:r>
              <a:rPr lang="ja-JP" sz="2000" dirty="0" smtClean="0">
                <a:latin typeface="+mn-ea"/>
                <a:cs typeface="MS Mincho"/>
              </a:rPr>
              <a:t>向上を追求</a:t>
            </a:r>
          </a:p>
          <a:p>
            <a:pPr marL="0" indent="0">
              <a:spcBef>
                <a:spcPts val="0"/>
              </a:spcBef>
              <a:buFont typeface="Arial" panose="020B0604020202020204" pitchFamily="34" charset="0"/>
              <a:buNone/>
            </a:pPr>
            <a:r>
              <a:rPr lang="ja-JP" altLang="en-US" sz="2000" dirty="0" smtClean="0">
                <a:latin typeface="+mn-ea"/>
                <a:cs typeface="MS Mincho"/>
              </a:rPr>
              <a:t>４．</a:t>
            </a:r>
            <a:r>
              <a:rPr lang="ja-JP" sz="2000" dirty="0" smtClean="0">
                <a:latin typeface="+mn-ea"/>
                <a:cs typeface="MS Mincho"/>
              </a:rPr>
              <a:t>会員の価値の向上と</a:t>
            </a:r>
            <a:endParaRPr lang="en-US" altLang="ja-JP" sz="2000" dirty="0" smtClean="0">
              <a:latin typeface="+mn-ea"/>
              <a:cs typeface="MS Mincho"/>
            </a:endParaRPr>
          </a:p>
          <a:p>
            <a:pPr marL="0" indent="0">
              <a:spcBef>
                <a:spcPts val="0"/>
              </a:spcBef>
              <a:buFont typeface="Arial" panose="020B0604020202020204" pitchFamily="34" charset="0"/>
              <a:buNone/>
            </a:pPr>
            <a:r>
              <a:rPr lang="ja-JP" altLang="en-US" sz="2000" dirty="0">
                <a:latin typeface="+mn-ea"/>
                <a:cs typeface="MS Mincho"/>
              </a:rPr>
              <a:t>　</a:t>
            </a:r>
            <a:r>
              <a:rPr lang="ja-JP" altLang="en-US" sz="2000" dirty="0" smtClean="0">
                <a:latin typeface="+mn-ea"/>
                <a:cs typeface="MS Mincho"/>
              </a:rPr>
              <a:t>　</a:t>
            </a:r>
            <a:r>
              <a:rPr lang="ja-JP" sz="2000" dirty="0" smtClean="0">
                <a:latin typeface="+mn-ea"/>
                <a:cs typeface="MS Mincho"/>
              </a:rPr>
              <a:t>新たなマーケットへの働きかけ</a:t>
            </a:r>
          </a:p>
        </p:txBody>
      </p:sp>
      <p:sp>
        <p:nvSpPr>
          <p:cNvPr id="6" name="テキスト ボックス 5"/>
          <p:cNvSpPr txBox="1"/>
          <p:nvPr/>
        </p:nvSpPr>
        <p:spPr>
          <a:xfrm>
            <a:off x="8016948" y="2505739"/>
            <a:ext cx="758221" cy="523220"/>
          </a:xfrm>
          <a:prstGeom prst="rect">
            <a:avLst/>
          </a:prstGeom>
          <a:noFill/>
        </p:spPr>
        <p:txBody>
          <a:bodyPr wrap="none" rtlCol="0">
            <a:spAutoFit/>
          </a:bodyPr>
          <a:lstStyle/>
          <a:p>
            <a:r>
              <a:rPr kumimoji="1" lang="en-US" altLang="ja-JP" sz="2800" b="1" dirty="0" smtClean="0">
                <a:solidFill>
                  <a:schemeClr val="accent2"/>
                </a:solidFill>
                <a:effectLst>
                  <a:outerShdw blurRad="38100" dist="38100" dir="2700000" algn="tl">
                    <a:srgbClr val="000000">
                      <a:alpha val="43137"/>
                    </a:srgbClr>
                  </a:outerShdw>
                </a:effectLst>
              </a:rPr>
              <a:t>GST</a:t>
            </a:r>
            <a:endParaRPr kumimoji="1" lang="ja-JP" altLang="en-US" sz="2800" b="1" dirty="0">
              <a:solidFill>
                <a:schemeClr val="accent2"/>
              </a:solidFill>
              <a:effectLst>
                <a:outerShdw blurRad="38100" dist="38100" dir="2700000" algn="tl">
                  <a:srgbClr val="000000">
                    <a:alpha val="43137"/>
                  </a:srgbClr>
                </a:outerShdw>
              </a:effectLst>
            </a:endParaRPr>
          </a:p>
        </p:txBody>
      </p:sp>
      <p:sp>
        <p:nvSpPr>
          <p:cNvPr id="28" name="テキスト ボックス 27"/>
          <p:cNvSpPr txBox="1"/>
          <p:nvPr/>
        </p:nvSpPr>
        <p:spPr>
          <a:xfrm>
            <a:off x="4766929" y="2505739"/>
            <a:ext cx="906017" cy="523220"/>
          </a:xfrm>
          <a:prstGeom prst="rect">
            <a:avLst/>
          </a:prstGeom>
          <a:noFill/>
        </p:spPr>
        <p:txBody>
          <a:bodyPr wrap="none" rtlCol="0">
            <a:spAutoFit/>
          </a:bodyPr>
          <a:lstStyle/>
          <a:p>
            <a:r>
              <a:rPr kumimoji="1" lang="en-US" altLang="ja-JP" sz="2800" b="1" dirty="0" smtClean="0">
                <a:solidFill>
                  <a:schemeClr val="accent2"/>
                </a:solidFill>
                <a:effectLst>
                  <a:outerShdw blurRad="38100" dist="38100" dir="2700000" algn="tl">
                    <a:srgbClr val="000000">
                      <a:alpha val="43137"/>
                    </a:srgbClr>
                  </a:outerShdw>
                </a:effectLst>
              </a:rPr>
              <a:t>GMT</a:t>
            </a:r>
            <a:endParaRPr kumimoji="1" lang="ja-JP" altLang="en-US" sz="2800" b="1" dirty="0">
              <a:solidFill>
                <a:schemeClr val="accent2"/>
              </a:solidFill>
              <a:effectLst>
                <a:outerShdw blurRad="38100" dist="38100" dir="2700000" algn="tl">
                  <a:srgbClr val="000000">
                    <a:alpha val="43137"/>
                  </a:srgbClr>
                </a:outerShdw>
              </a:effectLst>
            </a:endParaRPr>
          </a:p>
        </p:txBody>
      </p:sp>
      <p:sp>
        <p:nvSpPr>
          <p:cNvPr id="31" name="テキスト ボックス 30"/>
          <p:cNvSpPr txBox="1"/>
          <p:nvPr/>
        </p:nvSpPr>
        <p:spPr>
          <a:xfrm>
            <a:off x="4861025" y="6149164"/>
            <a:ext cx="717825" cy="523220"/>
          </a:xfrm>
          <a:prstGeom prst="rect">
            <a:avLst/>
          </a:prstGeom>
          <a:noFill/>
        </p:spPr>
        <p:txBody>
          <a:bodyPr wrap="none" rtlCol="0">
            <a:spAutoFit/>
          </a:bodyPr>
          <a:lstStyle/>
          <a:p>
            <a:r>
              <a:rPr kumimoji="1" lang="en-US" altLang="ja-JP" sz="2800" b="1" dirty="0" smtClean="0">
                <a:solidFill>
                  <a:schemeClr val="accent2"/>
                </a:solidFill>
                <a:effectLst>
                  <a:outerShdw blurRad="38100" dist="38100" dir="2700000" algn="tl">
                    <a:srgbClr val="000000">
                      <a:alpha val="43137"/>
                    </a:srgbClr>
                  </a:outerShdw>
                </a:effectLst>
              </a:rPr>
              <a:t>GLT</a:t>
            </a:r>
            <a:endParaRPr kumimoji="1" lang="ja-JP" altLang="en-US" sz="2800" b="1" dirty="0">
              <a:solidFill>
                <a:schemeClr val="accent2"/>
              </a:solidFill>
              <a:effectLst>
                <a:outerShdw blurRad="38100" dist="38100" dir="2700000" algn="tl">
                  <a:srgbClr val="000000">
                    <a:alpha val="43137"/>
                  </a:srgbClr>
                </a:outerShdw>
              </a:effectLst>
            </a:endParaRPr>
          </a:p>
        </p:txBody>
      </p:sp>
      <p:sp>
        <p:nvSpPr>
          <p:cNvPr id="34" name="テキスト ボックス 33"/>
          <p:cNvSpPr txBox="1"/>
          <p:nvPr/>
        </p:nvSpPr>
        <p:spPr>
          <a:xfrm>
            <a:off x="8031944" y="5759516"/>
            <a:ext cx="1069524" cy="1077218"/>
          </a:xfrm>
          <a:prstGeom prst="rect">
            <a:avLst/>
          </a:prstGeom>
          <a:noFill/>
        </p:spPr>
        <p:txBody>
          <a:bodyPr wrap="none" rtlCol="0">
            <a:spAutoFit/>
          </a:bodyPr>
          <a:lstStyle/>
          <a:p>
            <a:pPr algn="r"/>
            <a:r>
              <a:rPr kumimoji="1" lang="ja-JP" altLang="en-US" sz="1600" b="1" dirty="0" smtClean="0">
                <a:solidFill>
                  <a:schemeClr val="accent2"/>
                </a:solidFill>
                <a:effectLst>
                  <a:outerShdw blurRad="38100" dist="38100" dir="2700000" algn="tl">
                    <a:srgbClr val="000000">
                      <a:alpha val="43137"/>
                    </a:srgbClr>
                  </a:outerShdw>
                </a:effectLst>
                <a:latin typeface="+mj-ea"/>
                <a:ea typeface="+mj-ea"/>
              </a:rPr>
              <a:t>　　マーケ</a:t>
            </a:r>
            <a:endParaRPr kumimoji="1" lang="en-US" altLang="ja-JP" sz="1600" b="1" dirty="0" smtClean="0">
              <a:solidFill>
                <a:schemeClr val="accent2"/>
              </a:solidFill>
              <a:effectLst>
                <a:outerShdw blurRad="38100" dist="38100" dir="2700000" algn="tl">
                  <a:srgbClr val="000000">
                    <a:alpha val="43137"/>
                  </a:srgbClr>
                </a:outerShdw>
              </a:effectLst>
              <a:latin typeface="+mj-ea"/>
              <a:ea typeface="+mj-ea"/>
            </a:endParaRPr>
          </a:p>
          <a:p>
            <a:pPr algn="r"/>
            <a:r>
              <a:rPr kumimoji="1" lang="ja-JP" altLang="en-US" sz="1600" b="1" dirty="0" smtClean="0">
                <a:solidFill>
                  <a:schemeClr val="accent2"/>
                </a:solidFill>
                <a:effectLst>
                  <a:outerShdw blurRad="38100" dist="38100" dir="2700000" algn="tl">
                    <a:srgbClr val="000000">
                      <a:alpha val="43137"/>
                    </a:srgbClr>
                  </a:outerShdw>
                </a:effectLst>
                <a:latin typeface="+mj-ea"/>
                <a:ea typeface="+mj-ea"/>
              </a:rPr>
              <a:t>　ティング</a:t>
            </a:r>
            <a:endParaRPr kumimoji="1" lang="en-US" altLang="ja-JP" sz="1600" b="1" dirty="0" smtClean="0">
              <a:solidFill>
                <a:schemeClr val="accent2"/>
              </a:solidFill>
              <a:effectLst>
                <a:outerShdw blurRad="38100" dist="38100" dir="2700000" algn="tl">
                  <a:srgbClr val="000000">
                    <a:alpha val="43137"/>
                  </a:srgbClr>
                </a:outerShdw>
              </a:effectLst>
              <a:latin typeface="+mj-ea"/>
              <a:ea typeface="+mj-ea"/>
            </a:endParaRPr>
          </a:p>
          <a:p>
            <a:pPr algn="r"/>
            <a:r>
              <a:rPr kumimoji="1" lang="ja-JP" altLang="en-US" sz="1600" b="1" dirty="0" smtClean="0">
                <a:solidFill>
                  <a:schemeClr val="accent2"/>
                </a:solidFill>
                <a:effectLst>
                  <a:outerShdw blurRad="38100" dist="38100" dir="2700000" algn="tl">
                    <a:srgbClr val="000000">
                      <a:alpha val="43137"/>
                    </a:srgbClr>
                  </a:outerShdw>
                </a:effectLst>
                <a:latin typeface="+mj-ea"/>
                <a:ea typeface="+mj-ea"/>
              </a:rPr>
              <a:t>　コミュニ</a:t>
            </a:r>
            <a:endParaRPr kumimoji="1" lang="en-US" altLang="ja-JP" sz="1600" b="1" dirty="0" smtClean="0">
              <a:solidFill>
                <a:schemeClr val="accent2"/>
              </a:solidFill>
              <a:effectLst>
                <a:outerShdw blurRad="38100" dist="38100" dir="2700000" algn="tl">
                  <a:srgbClr val="000000">
                    <a:alpha val="43137"/>
                  </a:srgbClr>
                </a:outerShdw>
              </a:effectLst>
              <a:latin typeface="+mj-ea"/>
              <a:ea typeface="+mj-ea"/>
            </a:endParaRPr>
          </a:p>
          <a:p>
            <a:pPr algn="r"/>
            <a:r>
              <a:rPr kumimoji="1" lang="ja-JP" altLang="en-US" sz="1600" b="1" dirty="0" smtClean="0">
                <a:solidFill>
                  <a:schemeClr val="accent2"/>
                </a:solidFill>
                <a:effectLst>
                  <a:outerShdw blurRad="38100" dist="38100" dir="2700000" algn="tl">
                    <a:srgbClr val="000000">
                      <a:alpha val="43137"/>
                    </a:srgbClr>
                  </a:outerShdw>
                </a:effectLst>
                <a:latin typeface="+mj-ea"/>
                <a:ea typeface="+mj-ea"/>
              </a:rPr>
              <a:t>ケーション</a:t>
            </a:r>
            <a:endParaRPr kumimoji="1" lang="ja-JP" altLang="en-US" sz="1600" b="1" dirty="0">
              <a:solidFill>
                <a:schemeClr val="accent2"/>
              </a:solidFill>
              <a:effectLst>
                <a:outerShdw blurRad="38100" dist="38100" dir="2700000" algn="tl">
                  <a:srgbClr val="000000">
                    <a:alpha val="43137"/>
                  </a:srgbClr>
                </a:outerShdw>
              </a:effectLst>
              <a:latin typeface="+mj-ea"/>
              <a:ea typeface="+mj-ea"/>
            </a:endParaRPr>
          </a:p>
        </p:txBody>
      </p:sp>
    </p:spTree>
    <p:extLst>
      <p:ext uri="{BB962C8B-B14F-4D97-AF65-F5344CB8AC3E}">
        <p14:creationId xmlns:p14="http://schemas.microsoft.com/office/powerpoint/2010/main" val="392761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000"/>
                                  </p:stCondLst>
                                  <p:childTnLst>
                                    <p:animScale>
                                      <p:cBhvr>
                                        <p:cTn id="6" dur="2000" fill="hold"/>
                                        <p:tgtEl>
                                          <p:spTgt spid="22"/>
                                        </p:tgtEl>
                                      </p:cBhvr>
                                      <p:by x="200000" y="200000"/>
                                    </p:animScale>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par>
                          <p:cTn id="7" fill="hold">
                            <p:stCondLst>
                              <p:cond delay="3000"/>
                            </p:stCondLst>
                            <p:childTnLst>
                              <p:par>
                                <p:cTn id="8" presetID="6" presetClass="emph" presetSubtype="0" fill="hold" nodeType="afterEffect">
                                  <p:stCondLst>
                                    <p:cond delay="0"/>
                                  </p:stCondLst>
                                  <p:childTnLst>
                                    <p:animScale>
                                      <p:cBhvr>
                                        <p:cTn id="9" dur="2000" fill="hold"/>
                                        <p:tgtEl>
                                          <p:spTgt spid="21"/>
                                        </p:tgtEl>
                                      </p:cBhvr>
                                      <p:by x="200000" y="200000"/>
                                    </p:animScale>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par>
                          <p:cTn id="10" fill="hold">
                            <p:stCondLst>
                              <p:cond delay="5000"/>
                            </p:stCondLst>
                            <p:childTnLst>
                              <p:par>
                                <p:cTn id="11" presetID="6" presetClass="emph" presetSubtype="0" fill="hold" nodeType="afterEffect">
                                  <p:stCondLst>
                                    <p:cond delay="0"/>
                                  </p:stCondLst>
                                  <p:childTnLst>
                                    <p:animScale>
                                      <p:cBhvr>
                                        <p:cTn id="12" dur="2000" fill="hold"/>
                                        <p:tgtEl>
                                          <p:spTgt spid="20"/>
                                        </p:tgtEl>
                                      </p:cBhvr>
                                      <p:by x="200000" y="200000"/>
                                    </p:animScale>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par>
                          <p:cTn id="13" fill="hold">
                            <p:stCondLst>
                              <p:cond delay="7000"/>
                            </p:stCondLst>
                            <p:childTnLst>
                              <p:par>
                                <p:cTn id="14" presetID="6" presetClass="emph" presetSubtype="0" fill="hold" nodeType="afterEffect">
                                  <p:stCondLst>
                                    <p:cond delay="0"/>
                                  </p:stCondLst>
                                  <p:childTnLst>
                                    <p:animScale>
                                      <p:cBhvr>
                                        <p:cTn id="15" dur="2000" fill="hold"/>
                                        <p:tgtEl>
                                          <p:spTgt spid="19"/>
                                        </p:tgtEl>
                                      </p:cBhvr>
                                      <p:by x="200000" y="200000"/>
                                    </p:animScale>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8" presetClass="emph" presetSubtype="0" repeatCount="indefinite" fill="hold" nodeType="withEffect">
                                  <p:stCondLst>
                                    <p:cond delay="100"/>
                                  </p:stCondLst>
                                  <p:childTnLst>
                                    <p:animRot by="21600000">
                                      <p:cBhvr>
                                        <p:cTn id="21" dur="3000" fill="hold"/>
                                        <p:tgtEl>
                                          <p:spTgt spid="23"/>
                                        </p:tgtEl>
                                        <p:attrNameLst>
                                          <p:attrName>r</p:attrName>
                                        </p:attrNameLst>
                                      </p:cBhvr>
                                    </p:animRot>
                                  </p:childTnLst>
                                  <p:subTnLst>
                                    <p:set>
                                      <p:cBhvr override="childStyle">
                                        <p:cTn dur="1" fill="hold" display="0" masterRel="sameClick" afterEffect="1">
                                          <p:stCondLst>
                                            <p:cond evt="end" delay="0">
                                              <p:tn val="20"/>
                                            </p:cond>
                                          </p:stCondLst>
                                        </p:cTn>
                                        <p:tgtEl>
                                          <p:spTgt spid="23"/>
                                        </p:tgtEl>
                                        <p:attrNameLst>
                                          <p:attrName>style.visibility</p:attrName>
                                        </p:attrNameLst>
                                      </p:cBhvr>
                                      <p:to>
                                        <p:strVal val="hidden"/>
                                      </p:to>
                                    </p:set>
                                  </p:subTnLst>
                                </p:cTn>
                              </p:par>
                              <p:par>
                                <p:cTn id="22" presetID="10" presetClass="entr" presetSubtype="0" fill="hold" grpId="0" nodeType="withEffect">
                                  <p:stCondLst>
                                    <p:cond delay="1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600"/>
                                        <p:tgtEl>
                                          <p:spTgt spid="31"/>
                                        </p:tgtEl>
                                      </p:cBhvr>
                                    </p:animEffect>
                                  </p:childTnLst>
                                </p:cTn>
                              </p:par>
                              <p:par>
                                <p:cTn id="25" presetID="10" presetClass="entr" presetSubtype="0" fill="hold" grpId="0" nodeType="withEffect">
                                  <p:stCondLst>
                                    <p:cond delay="1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1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3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16"/>
          <p:cNvSpPr/>
          <p:nvPr/>
        </p:nvSpPr>
        <p:spPr bwMode="auto">
          <a:xfrm>
            <a:off x="7054512" y="3533630"/>
            <a:ext cx="1980000" cy="1980000"/>
          </a:xfrm>
          <a:prstGeom prst="ellipse">
            <a:avLst/>
          </a:prstGeom>
          <a:solidFill>
            <a:srgbClr val="5B9BD5">
              <a:lumMod val="50000"/>
              <a:alpha val="89000"/>
            </a:srgbClr>
          </a:solidFill>
          <a:ln w="9525" cap="flat" cmpd="sng" algn="ctr">
            <a:noFill/>
            <a:prstDash val="solid"/>
            <a:round/>
            <a:headEnd type="none" w="med" len="med"/>
            <a:tailEnd type="none" w="med" len="med"/>
          </a:ln>
          <a:effectLst>
            <a:glow rad="635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defRPr/>
            </a:pPr>
            <a:endParaRPr lang="en-US" sz="3000" kern="0" dirty="0" err="1">
              <a:solidFill>
                <a:srgbClr val="404040"/>
              </a:solidFill>
              <a:latin typeface="Arial" charset="0"/>
              <a:ea typeface="Arial" charset="0"/>
              <a:cs typeface="Arial" charset="0"/>
            </a:endParaRPr>
          </a:p>
        </p:txBody>
      </p:sp>
      <p:sp>
        <p:nvSpPr>
          <p:cNvPr id="6" name="Oval 18"/>
          <p:cNvSpPr/>
          <p:nvPr/>
        </p:nvSpPr>
        <p:spPr bwMode="auto">
          <a:xfrm>
            <a:off x="5393376" y="3512365"/>
            <a:ext cx="1980000" cy="1980000"/>
          </a:xfrm>
          <a:prstGeom prst="ellipse">
            <a:avLst/>
          </a:prstGeom>
          <a:solidFill>
            <a:srgbClr val="5B9BD5">
              <a:lumMod val="75000"/>
              <a:alpha val="88235"/>
            </a:srgbClr>
          </a:solidFill>
          <a:ln w="9525" cap="flat" cmpd="sng" algn="ctr">
            <a:noFill/>
            <a:prstDash val="solid"/>
            <a:round/>
            <a:headEnd type="none" w="med" len="med"/>
            <a:tailEnd type="none" w="med" len="med"/>
          </a:ln>
          <a:effectLst>
            <a:glow rad="635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defRPr/>
            </a:pPr>
            <a:endParaRPr lang="en-US" sz="3000" kern="0" dirty="0" err="1">
              <a:solidFill>
                <a:srgbClr val="404040"/>
              </a:solidFill>
              <a:latin typeface="Arial" charset="0"/>
              <a:ea typeface="Arial" charset="0"/>
              <a:cs typeface="Arial" charset="0"/>
            </a:endParaRPr>
          </a:p>
        </p:txBody>
      </p:sp>
      <p:sp>
        <p:nvSpPr>
          <p:cNvPr id="7" name="Oval 19"/>
          <p:cNvSpPr/>
          <p:nvPr/>
        </p:nvSpPr>
        <p:spPr bwMode="auto">
          <a:xfrm>
            <a:off x="3592632" y="3544263"/>
            <a:ext cx="1980000" cy="1980000"/>
          </a:xfrm>
          <a:prstGeom prst="ellipse">
            <a:avLst/>
          </a:prstGeom>
          <a:solidFill>
            <a:srgbClr val="5B9BD5">
              <a:lumMod val="60000"/>
              <a:lumOff val="40000"/>
            </a:srgbClr>
          </a:solidFill>
          <a:ln w="9525" cap="flat" cmpd="sng" algn="ctr">
            <a:noFill/>
            <a:prstDash val="solid"/>
            <a:round/>
            <a:headEnd type="none" w="med" len="med"/>
            <a:tailEnd type="none" w="med" len="med"/>
          </a:ln>
          <a:effectLst>
            <a:glow rad="635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defRPr/>
            </a:pPr>
            <a:endParaRPr lang="en-US" sz="3000" kern="0" dirty="0" err="1">
              <a:solidFill>
                <a:srgbClr val="404040"/>
              </a:solidFill>
              <a:latin typeface="Arial" charset="0"/>
              <a:ea typeface="Arial" charset="0"/>
              <a:cs typeface="Arial" charset="0"/>
            </a:endParaRPr>
          </a:p>
        </p:txBody>
      </p:sp>
      <p:sp>
        <p:nvSpPr>
          <p:cNvPr id="8" name="Oval 20"/>
          <p:cNvSpPr/>
          <p:nvPr/>
        </p:nvSpPr>
        <p:spPr bwMode="auto">
          <a:xfrm>
            <a:off x="1801462" y="3544263"/>
            <a:ext cx="1980000" cy="1980000"/>
          </a:xfrm>
          <a:prstGeom prst="ellipse">
            <a:avLst/>
          </a:prstGeom>
          <a:solidFill>
            <a:srgbClr val="5B9BD5">
              <a:lumMod val="40000"/>
              <a:lumOff val="60000"/>
            </a:srgbClr>
          </a:solidFill>
          <a:ln w="9525" cap="flat" cmpd="sng" algn="ctr">
            <a:noFill/>
            <a:prstDash val="solid"/>
            <a:round/>
            <a:headEnd type="none" w="med" len="med"/>
            <a:tailEnd type="none" w="med" len="med"/>
          </a:ln>
          <a:effectLst>
            <a:glow rad="635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defRPr/>
            </a:pPr>
            <a:endParaRPr lang="en-US" sz="3000" kern="0" dirty="0" err="1">
              <a:solidFill>
                <a:srgbClr val="404040"/>
              </a:solidFill>
              <a:latin typeface="Arial" charset="0"/>
              <a:ea typeface="Arial" charset="0"/>
              <a:cs typeface="Arial" charset="0"/>
            </a:endParaRPr>
          </a:p>
        </p:txBody>
      </p:sp>
      <p:sp>
        <p:nvSpPr>
          <p:cNvPr id="9" name="Oval 21"/>
          <p:cNvSpPr/>
          <p:nvPr/>
        </p:nvSpPr>
        <p:spPr bwMode="auto">
          <a:xfrm>
            <a:off x="127918" y="3565528"/>
            <a:ext cx="1980000" cy="1980000"/>
          </a:xfrm>
          <a:prstGeom prst="ellipse">
            <a:avLst/>
          </a:prstGeom>
          <a:solidFill>
            <a:srgbClr val="5B9BD5">
              <a:lumMod val="20000"/>
              <a:lumOff val="80000"/>
              <a:alpha val="89000"/>
            </a:srgbClr>
          </a:solidFill>
          <a:ln w="9525" cap="flat" cmpd="sng" algn="ctr">
            <a:noFill/>
            <a:prstDash val="solid"/>
            <a:round/>
            <a:headEnd type="none" w="med" len="med"/>
            <a:tailEnd type="none" w="med" len="med"/>
          </a:ln>
          <a:effectLst>
            <a:glow rad="63500">
              <a:schemeClr val="accent2">
                <a:satMod val="175000"/>
                <a:alpha val="40000"/>
              </a:schemeClr>
            </a:glow>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defRPr/>
            </a:pPr>
            <a:endParaRPr lang="en-US" sz="3000" kern="0" dirty="0" err="1">
              <a:solidFill>
                <a:srgbClr val="404040"/>
              </a:solidFill>
              <a:latin typeface="Arial" charset="0"/>
              <a:ea typeface="Arial" charset="0"/>
              <a:cs typeface="Arial" charset="0"/>
            </a:endParaRPr>
          </a:p>
        </p:txBody>
      </p:sp>
      <p:grpSp>
        <p:nvGrpSpPr>
          <p:cNvPr id="10" name="Group 22"/>
          <p:cNvGrpSpPr/>
          <p:nvPr/>
        </p:nvGrpSpPr>
        <p:grpSpPr>
          <a:xfrm>
            <a:off x="3976839" y="3759052"/>
            <a:ext cx="1387416" cy="1659885"/>
            <a:chOff x="5406075" y="2692244"/>
            <a:chExt cx="1387416" cy="1659885"/>
          </a:xfrm>
        </p:grpSpPr>
        <p:pic>
          <p:nvPicPr>
            <p:cNvPr id="11" name="Picture 23">
              <a:extLst>
                <a:ext uri="{FF2B5EF4-FFF2-40B4-BE49-F238E27FC236}">
                  <a16:creationId xmlns="" xmlns:a16="http://schemas.microsoft.com/office/drawing/2014/main" id="{4864641B-C459-AA44-A1CE-09FD899936D4}"/>
                </a:ext>
              </a:extLst>
            </p:cNvPr>
            <p:cNvPicPr>
              <a:picLocks noChangeAspect="1"/>
            </p:cNvPicPr>
            <p:nvPr/>
          </p:nvPicPr>
          <p:blipFill>
            <a:blip r:embed="rId2"/>
            <a:stretch>
              <a:fillRect/>
            </a:stretch>
          </p:blipFill>
          <p:spPr>
            <a:xfrm>
              <a:off x="5406075" y="2692244"/>
              <a:ext cx="1387416" cy="1260000"/>
            </a:xfrm>
            <a:prstGeom prst="rect">
              <a:avLst/>
            </a:prstGeom>
          </p:spPr>
        </p:pic>
        <p:sp>
          <p:nvSpPr>
            <p:cNvPr id="12" name="TextBox 24"/>
            <p:cNvSpPr txBox="1"/>
            <p:nvPr/>
          </p:nvSpPr>
          <p:spPr>
            <a:xfrm>
              <a:off x="5513915" y="4013575"/>
              <a:ext cx="1018948" cy="338554"/>
            </a:xfrm>
            <a:prstGeom prst="rect">
              <a:avLst/>
            </a:prstGeom>
            <a:noFill/>
          </p:spPr>
          <p:txBody>
            <a:bodyPr wrap="square" rtlCol="0">
              <a:spAutoFit/>
            </a:bodyPr>
            <a:lstStyle/>
            <a:p>
              <a:r>
                <a:rPr lang="ja-JP" sz="1600" b="1" dirty="0">
                  <a:solidFill>
                    <a:srgbClr val="002060"/>
                  </a:solidFill>
                  <a:latin typeface="MS Gothic" panose="020B0609070205080204" pitchFamily="49" charset="-128"/>
                  <a:ea typeface="MS Gothic" panose="020B0609070205080204" pitchFamily="49" charset="-128"/>
                  <a:cs typeface="Open Sans" charset="0"/>
                </a:rPr>
                <a:t>食料</a:t>
              </a:r>
              <a:r>
                <a:rPr lang="ja-JP" sz="1600" b="1" dirty="0" smtClean="0">
                  <a:solidFill>
                    <a:srgbClr val="002060"/>
                  </a:solidFill>
                  <a:latin typeface="MS Gothic" panose="020B0609070205080204" pitchFamily="49" charset="-128"/>
                  <a:ea typeface="MS Gothic" panose="020B0609070205080204" pitchFamily="49" charset="-128"/>
                  <a:cs typeface="Open Sans" charset="0"/>
                </a:rPr>
                <a:t>支援</a:t>
              </a:r>
              <a:endParaRPr lang="en-US" sz="1200" b="1" dirty="0">
                <a:solidFill>
                  <a:srgbClr val="002060"/>
                </a:solidFill>
                <a:latin typeface="MS Gothic" panose="020B0609070205080204" pitchFamily="49" charset="-128"/>
                <a:ea typeface="MS Gothic" panose="020B0609070205080204" pitchFamily="49" charset="-128"/>
                <a:cs typeface="Open Sans" charset="0"/>
              </a:endParaRPr>
            </a:p>
          </p:txBody>
        </p:sp>
      </p:grpSp>
      <p:grpSp>
        <p:nvGrpSpPr>
          <p:cNvPr id="13" name="Group 25"/>
          <p:cNvGrpSpPr/>
          <p:nvPr/>
        </p:nvGrpSpPr>
        <p:grpSpPr>
          <a:xfrm>
            <a:off x="5794145" y="3759052"/>
            <a:ext cx="1252920" cy="1658666"/>
            <a:chOff x="7676385" y="2677689"/>
            <a:chExt cx="1252920" cy="1658666"/>
          </a:xfrm>
        </p:grpSpPr>
        <p:pic>
          <p:nvPicPr>
            <p:cNvPr id="14" name="Picture 26">
              <a:extLst>
                <a:ext uri="{FF2B5EF4-FFF2-40B4-BE49-F238E27FC236}">
                  <a16:creationId xmlns="" xmlns:a16="http://schemas.microsoft.com/office/drawing/2014/main" id="{91ED92EA-93C6-AA46-9E84-D769495B1969}"/>
                </a:ext>
              </a:extLst>
            </p:cNvPr>
            <p:cNvPicPr>
              <a:picLocks noChangeAspect="1"/>
            </p:cNvPicPr>
            <p:nvPr/>
          </p:nvPicPr>
          <p:blipFill>
            <a:blip r:embed="rId3"/>
            <a:stretch>
              <a:fillRect/>
            </a:stretch>
          </p:blipFill>
          <p:spPr>
            <a:xfrm>
              <a:off x="7676385" y="2677689"/>
              <a:ext cx="1252920" cy="1260000"/>
            </a:xfrm>
            <a:prstGeom prst="rect">
              <a:avLst/>
            </a:prstGeom>
          </p:spPr>
        </p:pic>
        <p:sp>
          <p:nvSpPr>
            <p:cNvPr id="15" name="TextBox 27"/>
            <p:cNvSpPr txBox="1"/>
            <p:nvPr/>
          </p:nvSpPr>
          <p:spPr>
            <a:xfrm>
              <a:off x="7769965" y="3997801"/>
              <a:ext cx="1002172" cy="338554"/>
            </a:xfrm>
            <a:prstGeom prst="rect">
              <a:avLst/>
            </a:prstGeom>
            <a:noFill/>
          </p:spPr>
          <p:txBody>
            <a:bodyPr wrap="square" rtlCol="0">
              <a:spAutoFit/>
            </a:bodyPr>
            <a:lstStyle/>
            <a:p>
              <a:r>
                <a:rPr lang="ja-JP" sz="1600" b="1" dirty="0">
                  <a:solidFill>
                    <a:schemeClr val="bg1"/>
                  </a:solidFill>
                  <a:latin typeface="MS Gothic" panose="020B0609070205080204" pitchFamily="49" charset="-128"/>
                  <a:ea typeface="MS Gothic" panose="020B0609070205080204" pitchFamily="49" charset="-128"/>
                  <a:cs typeface="Open Sans" charset="0"/>
                </a:rPr>
                <a:t>視力</a:t>
              </a:r>
              <a:r>
                <a:rPr lang="ja-JP" sz="1600" b="1" dirty="0" smtClean="0">
                  <a:solidFill>
                    <a:schemeClr val="bg1"/>
                  </a:solidFill>
                  <a:latin typeface="MS Gothic" panose="020B0609070205080204" pitchFamily="49" charset="-128"/>
                  <a:ea typeface="MS Gothic" panose="020B0609070205080204" pitchFamily="49" charset="-128"/>
                  <a:cs typeface="Open Sans" charset="0"/>
                </a:rPr>
                <a:t>保護</a:t>
              </a:r>
              <a:endParaRPr lang="en-US" sz="1200" dirty="0">
                <a:solidFill>
                  <a:schemeClr val="bg1"/>
                </a:solidFill>
                <a:latin typeface="MS Gothic" panose="020B0609070205080204" pitchFamily="49" charset="-128"/>
                <a:ea typeface="MS Gothic" panose="020B0609070205080204" pitchFamily="49" charset="-128"/>
                <a:cs typeface="Open Sans" charset="0"/>
              </a:endParaRPr>
            </a:p>
          </p:txBody>
        </p:sp>
      </p:grpSp>
      <p:grpSp>
        <p:nvGrpSpPr>
          <p:cNvPr id="16" name="Group 28"/>
          <p:cNvGrpSpPr/>
          <p:nvPr/>
        </p:nvGrpSpPr>
        <p:grpSpPr>
          <a:xfrm>
            <a:off x="7450934" y="3759052"/>
            <a:ext cx="1266194" cy="1717658"/>
            <a:chOff x="9766540" y="2719531"/>
            <a:chExt cx="1266194" cy="1717658"/>
          </a:xfrm>
        </p:grpSpPr>
        <p:pic>
          <p:nvPicPr>
            <p:cNvPr id="17" name="Picture 29">
              <a:extLst>
                <a:ext uri="{FF2B5EF4-FFF2-40B4-BE49-F238E27FC236}">
                  <a16:creationId xmlns="" xmlns:a16="http://schemas.microsoft.com/office/drawing/2014/main" id="{93E1AF7E-00A7-1347-B072-558E88B75303}"/>
                </a:ext>
              </a:extLst>
            </p:cNvPr>
            <p:cNvPicPr>
              <a:picLocks noChangeAspect="1"/>
            </p:cNvPicPr>
            <p:nvPr/>
          </p:nvPicPr>
          <p:blipFill>
            <a:blip r:embed="rId4"/>
            <a:stretch>
              <a:fillRect/>
            </a:stretch>
          </p:blipFill>
          <p:spPr>
            <a:xfrm>
              <a:off x="9766540" y="2719531"/>
              <a:ext cx="1232307" cy="1260000"/>
            </a:xfrm>
            <a:prstGeom prst="rect">
              <a:avLst/>
            </a:prstGeom>
          </p:spPr>
        </p:pic>
        <p:sp>
          <p:nvSpPr>
            <p:cNvPr id="18" name="TextBox 30"/>
            <p:cNvSpPr txBox="1"/>
            <p:nvPr/>
          </p:nvSpPr>
          <p:spPr>
            <a:xfrm>
              <a:off x="9870350" y="4098635"/>
              <a:ext cx="1162384" cy="338554"/>
            </a:xfrm>
            <a:prstGeom prst="rect">
              <a:avLst/>
            </a:prstGeom>
            <a:noFill/>
          </p:spPr>
          <p:txBody>
            <a:bodyPr wrap="square" rtlCol="0">
              <a:spAutoFit/>
            </a:bodyPr>
            <a:lstStyle/>
            <a:p>
              <a:pPr algn="ctr"/>
              <a:r>
                <a:rPr lang="ja-JP" sz="1600" b="1" dirty="0" smtClean="0">
                  <a:solidFill>
                    <a:schemeClr val="bg1"/>
                  </a:solidFill>
                  <a:latin typeface="ＭＳ Ｐゴシック" panose="020B0600070205080204" pitchFamily="50" charset="-128"/>
                  <a:ea typeface="ＭＳ Ｐゴシック" panose="020B0600070205080204" pitchFamily="50" charset="-128"/>
                  <a:cs typeface="Open Sans" charset="0"/>
                </a:rPr>
                <a:t>小児がん</a:t>
              </a:r>
              <a:endParaRPr lang="en-US" sz="1600" dirty="0">
                <a:solidFill>
                  <a:schemeClr val="bg1"/>
                </a:solidFill>
                <a:latin typeface="ＭＳ Ｐゴシック" panose="020B0600070205080204" pitchFamily="50" charset="-128"/>
                <a:ea typeface="ＭＳ Ｐゴシック" panose="020B0600070205080204" pitchFamily="50" charset="-128"/>
                <a:cs typeface="Open Sans" charset="0"/>
              </a:endParaRPr>
            </a:p>
          </p:txBody>
        </p:sp>
      </p:grpSp>
      <p:grpSp>
        <p:nvGrpSpPr>
          <p:cNvPr id="19" name="Group 31"/>
          <p:cNvGrpSpPr/>
          <p:nvPr/>
        </p:nvGrpSpPr>
        <p:grpSpPr>
          <a:xfrm>
            <a:off x="482317" y="3759052"/>
            <a:ext cx="1262434" cy="1681965"/>
            <a:chOff x="1117456" y="2638266"/>
            <a:chExt cx="1261700" cy="1681965"/>
          </a:xfrm>
        </p:grpSpPr>
        <p:sp>
          <p:nvSpPr>
            <p:cNvPr id="20" name="TextBox 32"/>
            <p:cNvSpPr txBox="1"/>
            <p:nvPr/>
          </p:nvSpPr>
          <p:spPr>
            <a:xfrm>
              <a:off x="1337410" y="3981677"/>
              <a:ext cx="854887" cy="338554"/>
            </a:xfrm>
            <a:prstGeom prst="rect">
              <a:avLst/>
            </a:prstGeom>
            <a:noFill/>
          </p:spPr>
          <p:txBody>
            <a:bodyPr wrap="square" rtlCol="0">
              <a:spAutoFit/>
            </a:bodyPr>
            <a:lstStyle/>
            <a:p>
              <a:r>
                <a:rPr lang="ja-JP" sz="1600" b="1" dirty="0" smtClean="0">
                  <a:solidFill>
                    <a:srgbClr val="002060"/>
                  </a:solidFill>
                  <a:latin typeface="MS Gothic" panose="020B0609070205080204" pitchFamily="49" charset="-128"/>
                  <a:ea typeface="MS Gothic" panose="020B0609070205080204" pitchFamily="49" charset="-128"/>
                  <a:cs typeface="Open Sans" charset="0"/>
                </a:rPr>
                <a:t>糖尿病</a:t>
              </a:r>
              <a:endParaRPr lang="en-US" sz="1200" b="1" dirty="0">
                <a:solidFill>
                  <a:srgbClr val="002060"/>
                </a:solidFill>
                <a:latin typeface="MS Gothic" panose="020B0609070205080204" pitchFamily="49" charset="-128"/>
                <a:ea typeface="MS Gothic" panose="020B0609070205080204" pitchFamily="49" charset="-128"/>
                <a:cs typeface="Open Sans" charset="0"/>
              </a:endParaRPr>
            </a:p>
          </p:txBody>
        </p:sp>
        <p:pic>
          <p:nvPicPr>
            <p:cNvPr id="21"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456" y="2638266"/>
              <a:ext cx="1261700" cy="1260000"/>
            </a:xfrm>
            <a:prstGeom prst="rect">
              <a:avLst/>
            </a:prstGeom>
          </p:spPr>
        </p:pic>
      </p:grpSp>
      <p:grpSp>
        <p:nvGrpSpPr>
          <p:cNvPr id="22" name="Group 34"/>
          <p:cNvGrpSpPr/>
          <p:nvPr/>
        </p:nvGrpSpPr>
        <p:grpSpPr>
          <a:xfrm>
            <a:off x="2207485" y="3759052"/>
            <a:ext cx="1205805" cy="1626576"/>
            <a:chOff x="3264045" y="2672391"/>
            <a:chExt cx="1205805" cy="1626576"/>
          </a:xfrm>
        </p:grpSpPr>
        <p:pic>
          <p:nvPicPr>
            <p:cNvPr id="23" name="Picture 35">
              <a:extLst>
                <a:ext uri="{FF2B5EF4-FFF2-40B4-BE49-F238E27FC236}">
                  <a16:creationId xmlns="" xmlns:a16="http://schemas.microsoft.com/office/drawing/2014/main" id="{80E795B9-2883-5C40-95FA-3F017DE680DD}"/>
                </a:ext>
              </a:extLst>
            </p:cNvPr>
            <p:cNvPicPr>
              <a:picLocks noChangeAspect="1"/>
            </p:cNvPicPr>
            <p:nvPr/>
          </p:nvPicPr>
          <p:blipFill>
            <a:blip r:embed="rId6"/>
            <a:stretch>
              <a:fillRect/>
            </a:stretch>
          </p:blipFill>
          <p:spPr>
            <a:xfrm>
              <a:off x="3264045" y="2672391"/>
              <a:ext cx="1205805" cy="1260000"/>
            </a:xfrm>
            <a:prstGeom prst="rect">
              <a:avLst/>
            </a:prstGeom>
          </p:spPr>
        </p:pic>
        <p:sp>
          <p:nvSpPr>
            <p:cNvPr id="24" name="TextBox 36"/>
            <p:cNvSpPr txBox="1"/>
            <p:nvPr/>
          </p:nvSpPr>
          <p:spPr>
            <a:xfrm>
              <a:off x="3341738" y="3960413"/>
              <a:ext cx="1010915" cy="338554"/>
            </a:xfrm>
            <a:prstGeom prst="rect">
              <a:avLst/>
            </a:prstGeom>
            <a:noFill/>
          </p:spPr>
          <p:txBody>
            <a:bodyPr wrap="square" rtlCol="0">
              <a:spAutoFit/>
            </a:bodyPr>
            <a:lstStyle/>
            <a:p>
              <a:r>
                <a:rPr lang="ja-JP" sz="1600" b="1" dirty="0">
                  <a:solidFill>
                    <a:srgbClr val="002060"/>
                  </a:solidFill>
                  <a:latin typeface="MS Gothic" panose="020B0609070205080204" pitchFamily="49" charset="-128"/>
                  <a:ea typeface="MS Gothic" panose="020B0609070205080204" pitchFamily="49" charset="-128"/>
                  <a:cs typeface="Open Sans" charset="0"/>
                </a:rPr>
                <a:t>環境</a:t>
              </a:r>
              <a:r>
                <a:rPr lang="ja-JP" sz="1600" b="1" dirty="0" smtClean="0">
                  <a:solidFill>
                    <a:srgbClr val="002060"/>
                  </a:solidFill>
                  <a:latin typeface="MS Gothic" panose="020B0609070205080204" pitchFamily="49" charset="-128"/>
                  <a:ea typeface="MS Gothic" panose="020B0609070205080204" pitchFamily="49" charset="-128"/>
                  <a:cs typeface="Open Sans" charset="0"/>
                </a:rPr>
                <a:t>保全</a:t>
              </a:r>
              <a:endParaRPr lang="en-US" sz="1200" b="1" dirty="0">
                <a:solidFill>
                  <a:srgbClr val="002060"/>
                </a:solidFill>
                <a:latin typeface="MS Gothic" panose="020B0609070205080204" pitchFamily="49" charset="-128"/>
                <a:ea typeface="MS Gothic" panose="020B0609070205080204" pitchFamily="49" charset="-128"/>
                <a:cs typeface="Open Sans" charset="0"/>
              </a:endParaRPr>
            </a:p>
          </p:txBody>
        </p:sp>
      </p:grpSp>
      <p:sp>
        <p:nvSpPr>
          <p:cNvPr id="25" name="テキスト ボックス 24"/>
          <p:cNvSpPr txBox="1"/>
          <p:nvPr/>
        </p:nvSpPr>
        <p:spPr>
          <a:xfrm>
            <a:off x="241522" y="1414130"/>
            <a:ext cx="8657929" cy="1800493"/>
          </a:xfrm>
          <a:prstGeom prst="rect">
            <a:avLst/>
          </a:prstGeom>
          <a:noFill/>
        </p:spPr>
        <p:txBody>
          <a:bodyPr wrap="square" rtlCol="0">
            <a:spAutoFit/>
          </a:bodyPr>
          <a:lstStyle/>
          <a:p>
            <a:pPr>
              <a:spcAft>
                <a:spcPts val="600"/>
              </a:spcAft>
            </a:pPr>
            <a:r>
              <a:rPr lang="ja-JP" altLang="en-US" sz="2400" dirty="0">
                <a:latin typeface="+mj-ea"/>
                <a:ea typeface="+mj-ea"/>
              </a:rPr>
              <a:t>ライオンズクラブは</a:t>
            </a:r>
            <a:r>
              <a:rPr lang="ja-JP" altLang="en-US" sz="2400" dirty="0" smtClean="0">
                <a:latin typeface="+mj-ea"/>
                <a:ea typeface="+mj-ea"/>
              </a:rPr>
              <a:t>、　グローバル重点分野として</a:t>
            </a:r>
            <a:endParaRPr lang="en-US" altLang="ja-JP" sz="2400" dirty="0" smtClean="0">
              <a:latin typeface="+mj-ea"/>
              <a:ea typeface="+mj-ea"/>
            </a:endParaRPr>
          </a:p>
          <a:p>
            <a:pPr>
              <a:spcAft>
                <a:spcPts val="600"/>
              </a:spcAft>
            </a:pPr>
            <a:r>
              <a:rPr lang="ja-JP" altLang="en-US" sz="2400" dirty="0" smtClean="0">
                <a:latin typeface="+mj-ea"/>
                <a:ea typeface="+mj-ea"/>
                <a:cs typeface="MS Mincho"/>
              </a:rPr>
              <a:t>　　</a:t>
            </a:r>
            <a:r>
              <a:rPr lang="ja-JP" altLang="en-US" sz="2400" dirty="0" smtClean="0">
                <a:solidFill>
                  <a:srgbClr val="FF0000"/>
                </a:solidFill>
                <a:effectLst>
                  <a:outerShdw blurRad="38100" dist="38100" dir="2700000" algn="tl">
                    <a:srgbClr val="000000">
                      <a:alpha val="43137"/>
                    </a:srgbClr>
                  </a:outerShdw>
                </a:effectLst>
                <a:latin typeface="+mj-ea"/>
                <a:ea typeface="+mj-ea"/>
                <a:cs typeface="MS Mincho"/>
              </a:rPr>
              <a:t>視力</a:t>
            </a:r>
            <a:r>
              <a:rPr lang="ja-JP" altLang="en-US" sz="2400" dirty="0">
                <a:solidFill>
                  <a:srgbClr val="FF0000"/>
                </a:solidFill>
                <a:effectLst>
                  <a:outerShdw blurRad="38100" dist="38100" dir="2700000" algn="tl">
                    <a:srgbClr val="000000">
                      <a:alpha val="43137"/>
                    </a:srgbClr>
                  </a:outerShdw>
                </a:effectLst>
                <a:latin typeface="+mj-ea"/>
                <a:ea typeface="+mj-ea"/>
                <a:cs typeface="MS Mincho"/>
              </a:rPr>
              <a:t>保護、食料支援、環境保全、小児がん、</a:t>
            </a:r>
            <a:r>
              <a:rPr lang="ja-JP" altLang="en-US" sz="2400" dirty="0" smtClean="0">
                <a:solidFill>
                  <a:srgbClr val="FF0000"/>
                </a:solidFill>
                <a:effectLst>
                  <a:outerShdw blurRad="38100" dist="38100" dir="2700000" algn="tl">
                    <a:srgbClr val="000000">
                      <a:alpha val="43137"/>
                    </a:srgbClr>
                  </a:outerShdw>
                </a:effectLst>
                <a:latin typeface="+mj-ea"/>
                <a:ea typeface="+mj-ea"/>
              </a:rPr>
              <a:t>糖尿病</a:t>
            </a:r>
            <a:r>
              <a:rPr lang="ja-JP" altLang="en-US" sz="2400" dirty="0" smtClean="0">
                <a:solidFill>
                  <a:srgbClr val="FF0000"/>
                </a:solidFill>
                <a:latin typeface="+mj-ea"/>
                <a:ea typeface="+mj-ea"/>
              </a:rPr>
              <a:t>　</a:t>
            </a:r>
            <a:r>
              <a:rPr lang="ja-JP" altLang="en-US" sz="2400" dirty="0" smtClean="0">
                <a:latin typeface="+mj-ea"/>
                <a:ea typeface="+mj-ea"/>
              </a:rPr>
              <a:t>の</a:t>
            </a:r>
            <a:endParaRPr lang="en-US" altLang="ja-JP" sz="2400" dirty="0" smtClean="0">
              <a:latin typeface="+mj-ea"/>
              <a:ea typeface="+mj-ea"/>
            </a:endParaRPr>
          </a:p>
          <a:p>
            <a:pPr>
              <a:spcAft>
                <a:spcPts val="600"/>
              </a:spcAft>
            </a:pPr>
            <a:r>
              <a:rPr lang="ja-JP" altLang="en-US" sz="2400" dirty="0">
                <a:latin typeface="+mj-ea"/>
                <a:ea typeface="+mj-ea"/>
              </a:rPr>
              <a:t>　</a:t>
            </a:r>
            <a:r>
              <a:rPr lang="ja-JP" altLang="en-US" sz="2400" dirty="0" smtClean="0">
                <a:latin typeface="+mj-ea"/>
                <a:ea typeface="+mj-ea"/>
              </a:rPr>
              <a:t>　人道</a:t>
            </a:r>
            <a:r>
              <a:rPr lang="ja-JP" altLang="en-US" sz="2400" dirty="0">
                <a:latin typeface="+mj-ea"/>
                <a:ea typeface="+mj-ea"/>
              </a:rPr>
              <a:t>奉仕分野をサポートし</a:t>
            </a:r>
            <a:r>
              <a:rPr lang="ja-JP" altLang="en-US" sz="2400" dirty="0" smtClean="0">
                <a:latin typeface="+mj-ea"/>
                <a:ea typeface="+mj-ea"/>
              </a:rPr>
              <a:t>、</a:t>
            </a:r>
            <a:r>
              <a:rPr lang="en-US" altLang="ja-JP" sz="2400" dirty="0" smtClean="0">
                <a:latin typeface="+mj-ea"/>
                <a:ea typeface="+mj-ea"/>
              </a:rPr>
              <a:t>2021</a:t>
            </a:r>
            <a:r>
              <a:rPr lang="ja-JP" altLang="en-US" sz="2400" dirty="0">
                <a:latin typeface="+mj-ea"/>
                <a:ea typeface="+mj-ea"/>
              </a:rPr>
              <a:t>年度まで</a:t>
            </a:r>
            <a:r>
              <a:rPr lang="ja-JP" altLang="en-US" sz="2400" dirty="0" smtClean="0">
                <a:latin typeface="+mj-ea"/>
                <a:ea typeface="+mj-ea"/>
              </a:rPr>
              <a:t>に</a:t>
            </a:r>
            <a:endParaRPr lang="en-US" altLang="ja-JP" sz="2400" dirty="0" smtClean="0">
              <a:latin typeface="+mj-ea"/>
              <a:ea typeface="+mj-ea"/>
            </a:endParaRPr>
          </a:p>
          <a:p>
            <a:pPr>
              <a:spcAft>
                <a:spcPts val="600"/>
              </a:spcAft>
            </a:pPr>
            <a:r>
              <a:rPr lang="ja-JP" altLang="en-US" sz="2400" dirty="0" smtClean="0">
                <a:latin typeface="+mj-ea"/>
                <a:ea typeface="+mj-ea"/>
              </a:rPr>
              <a:t>　　</a:t>
            </a:r>
            <a:r>
              <a:rPr lang="ja-JP" altLang="en-US" sz="2400" dirty="0" smtClean="0">
                <a:solidFill>
                  <a:srgbClr val="FF0000"/>
                </a:solidFill>
                <a:effectLst>
                  <a:outerShdw blurRad="38100" dist="38100" dir="2700000" algn="tl">
                    <a:srgbClr val="000000">
                      <a:alpha val="43137"/>
                    </a:srgbClr>
                  </a:outerShdw>
                </a:effectLst>
                <a:latin typeface="+mj-ea"/>
                <a:ea typeface="+mj-ea"/>
              </a:rPr>
              <a:t>年間</a:t>
            </a:r>
            <a:r>
              <a:rPr lang="ja-JP" altLang="en-US" sz="2400" dirty="0">
                <a:solidFill>
                  <a:srgbClr val="FF0000"/>
                </a:solidFill>
                <a:effectLst>
                  <a:outerShdw blurRad="38100" dist="38100" dir="2700000" algn="tl">
                    <a:srgbClr val="000000">
                      <a:alpha val="43137"/>
                    </a:srgbClr>
                  </a:outerShdw>
                </a:effectLst>
                <a:latin typeface="+mj-ea"/>
                <a:ea typeface="+mj-ea"/>
              </a:rPr>
              <a:t>奉仕受益者数</a:t>
            </a:r>
            <a:r>
              <a:rPr lang="ja-JP" altLang="en-US" sz="2400" dirty="0" smtClean="0">
                <a:solidFill>
                  <a:srgbClr val="FF0000"/>
                </a:solidFill>
                <a:effectLst>
                  <a:outerShdw blurRad="38100" dist="38100" dir="2700000" algn="tl">
                    <a:srgbClr val="000000">
                      <a:alpha val="43137"/>
                    </a:srgbClr>
                  </a:outerShdw>
                </a:effectLst>
                <a:latin typeface="+mj-ea"/>
                <a:ea typeface="+mj-ea"/>
              </a:rPr>
              <a:t>を２億人</a:t>
            </a:r>
            <a:r>
              <a:rPr lang="ja-JP" altLang="en-US" sz="2400" dirty="0">
                <a:latin typeface="+mj-ea"/>
                <a:ea typeface="+mj-ea"/>
              </a:rPr>
              <a:t>にすると</a:t>
            </a:r>
            <a:r>
              <a:rPr lang="ja-JP" altLang="en-US" sz="2400" dirty="0" smtClean="0">
                <a:latin typeface="+mj-ea"/>
                <a:ea typeface="+mj-ea"/>
              </a:rPr>
              <a:t>いう戦略目標を立てました。</a:t>
            </a:r>
            <a:endParaRPr lang="en-US" altLang="ja-JP" sz="2400" dirty="0" smtClean="0">
              <a:latin typeface="+mj-ea"/>
              <a:ea typeface="+mj-ea"/>
            </a:endParaRPr>
          </a:p>
        </p:txBody>
      </p:sp>
      <p:pic>
        <p:nvPicPr>
          <p:cNvPr id="26" name="図 25"/>
          <p:cNvPicPr>
            <a:picLocks noChangeAspect="1"/>
          </p:cNvPicPr>
          <p:nvPr/>
        </p:nvPicPr>
        <p:blipFill rotWithShape="1">
          <a:blip r:embed="rId7">
            <a:extLst>
              <a:ext uri="{28A0092B-C50C-407E-A947-70E740481C1C}">
                <a14:useLocalDpi xmlns:a14="http://schemas.microsoft.com/office/drawing/2010/main" val="0"/>
              </a:ext>
            </a:extLst>
          </a:blip>
          <a:srcRect t="6880" b="9866"/>
          <a:stretch/>
        </p:blipFill>
        <p:spPr>
          <a:xfrm>
            <a:off x="0" y="5317"/>
            <a:ext cx="9144000" cy="1286539"/>
          </a:xfrm>
          <a:prstGeom prst="rect">
            <a:avLst/>
          </a:prstGeom>
        </p:spPr>
      </p:pic>
      <p:sp>
        <p:nvSpPr>
          <p:cNvPr id="27" name="Rectangle 10"/>
          <p:cNvSpPr/>
          <p:nvPr/>
        </p:nvSpPr>
        <p:spPr>
          <a:xfrm>
            <a:off x="0" y="0"/>
            <a:ext cx="9144000" cy="1297172"/>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ja-JP" altLang="en-US">
                <a:solidFill>
                  <a:prstClr val="white">
                    <a:alpha val="44000"/>
                  </a:prstClr>
                </a:solidFill>
              </a:rPr>
              <a:t>    </a:t>
            </a:r>
          </a:p>
        </p:txBody>
      </p:sp>
      <p:sp>
        <p:nvSpPr>
          <p:cNvPr id="4" name="TextBox 13"/>
          <p:cNvSpPr txBox="1"/>
          <p:nvPr/>
        </p:nvSpPr>
        <p:spPr>
          <a:xfrm>
            <a:off x="1435396" y="263866"/>
            <a:ext cx="6273209" cy="769441"/>
          </a:xfrm>
          <a:prstGeom prst="rect">
            <a:avLst/>
          </a:prstGeom>
          <a:noFill/>
        </p:spPr>
        <p:txBody>
          <a:bodyPr wrap="square" rtlCol="0">
            <a:spAutoFit/>
          </a:bodyPr>
          <a:lstStyle/>
          <a:p>
            <a:pPr algn="ctr" fontAlgn="base">
              <a:spcBef>
                <a:spcPct val="0"/>
              </a:spcBef>
              <a:spcAft>
                <a:spcPct val="0"/>
              </a:spcAft>
            </a:pPr>
            <a:r>
              <a:rPr lang="ja-JP" sz="44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Arial" charset="0"/>
              </a:rPr>
              <a:t>グローバル重点分野</a:t>
            </a:r>
          </a:p>
        </p:txBody>
      </p:sp>
      <p:sp>
        <p:nvSpPr>
          <p:cNvPr id="28" name="テキスト ボックス 27"/>
          <p:cNvSpPr txBox="1"/>
          <p:nvPr/>
        </p:nvSpPr>
        <p:spPr>
          <a:xfrm>
            <a:off x="2169559" y="5703040"/>
            <a:ext cx="6574236" cy="892552"/>
          </a:xfrm>
          <a:prstGeom prst="rect">
            <a:avLst/>
          </a:prstGeom>
          <a:noFill/>
        </p:spPr>
        <p:txBody>
          <a:bodyPr wrap="none" rtlCol="0">
            <a:spAutoFit/>
          </a:bodyPr>
          <a:lstStyle/>
          <a:p>
            <a:r>
              <a:rPr lang="ja-JP" altLang="en-US" sz="2400" dirty="0" smtClean="0">
                <a:latin typeface="+mj-ea"/>
                <a:ea typeface="+mj-ea"/>
              </a:rPr>
              <a:t>これらのグローバル重点分野の中で、</a:t>
            </a:r>
            <a:endParaRPr lang="en-US" altLang="ja-JP" sz="2400" dirty="0" smtClean="0">
              <a:latin typeface="+mj-ea"/>
              <a:ea typeface="+mj-ea"/>
            </a:endParaRPr>
          </a:p>
          <a:p>
            <a:r>
              <a:rPr lang="ja-JP" altLang="en-US" sz="2800" dirty="0" smtClean="0">
                <a:solidFill>
                  <a:srgbClr val="C00000"/>
                </a:solidFill>
                <a:effectLst>
                  <a:outerShdw blurRad="38100" dist="38100" dir="2700000" algn="tl">
                    <a:srgbClr val="000000">
                      <a:alpha val="43137"/>
                    </a:srgbClr>
                  </a:outerShdw>
                </a:effectLst>
                <a:latin typeface="+mj-ea"/>
                <a:ea typeface="+mj-ea"/>
              </a:rPr>
              <a:t>糖尿病</a:t>
            </a:r>
            <a:r>
              <a:rPr lang="ja-JP" altLang="en-US" sz="2400" dirty="0" smtClean="0">
                <a:latin typeface="+mj-ea"/>
                <a:ea typeface="+mj-ea"/>
              </a:rPr>
              <a:t>は最初に力を入れて取り組む</a:t>
            </a:r>
            <a:r>
              <a:rPr lang="ja-JP" altLang="en-US" sz="2400" dirty="0">
                <a:latin typeface="+mj-ea"/>
                <a:ea typeface="+mj-ea"/>
              </a:rPr>
              <a:t>分野です。 </a:t>
            </a:r>
            <a:endParaRPr kumimoji="1" lang="ja-JP" altLang="en-US" sz="2400" dirty="0">
              <a:latin typeface="+mj-ea"/>
              <a:ea typeface="+mj-ea"/>
            </a:endParaRPr>
          </a:p>
        </p:txBody>
      </p:sp>
    </p:spTree>
    <p:extLst>
      <p:ext uri="{BB962C8B-B14F-4D97-AF65-F5344CB8AC3E}">
        <p14:creationId xmlns:p14="http://schemas.microsoft.com/office/powerpoint/2010/main" val="411829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750" fill="hold"/>
                                        <p:tgtEl>
                                          <p:spTgt spid="22"/>
                                        </p:tgtEl>
                                        <p:attrNameLst>
                                          <p:attrName>ppt_x</p:attrName>
                                        </p:attrNameLst>
                                      </p:cBhvr>
                                      <p:tavLst>
                                        <p:tav tm="0">
                                          <p:val>
                                            <p:strVal val="0-#ppt_w/2"/>
                                          </p:val>
                                        </p:tav>
                                        <p:tav tm="100000">
                                          <p:val>
                                            <p:strVal val="#ppt_x"/>
                                          </p:val>
                                        </p:tav>
                                      </p:tavLst>
                                    </p:anim>
                                    <p:anim calcmode="lin" valueType="num">
                                      <p:cBhvr additive="base">
                                        <p:cTn id="17" dur="750" fill="hold"/>
                                        <p:tgtEl>
                                          <p:spTgt spid="2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0-#ppt_w/2"/>
                                          </p:val>
                                        </p:tav>
                                        <p:tav tm="100000">
                                          <p:val>
                                            <p:strVal val="#ppt_x"/>
                                          </p:val>
                                        </p:tav>
                                      </p:tavLst>
                                    </p:anim>
                                    <p:anim calcmode="lin" valueType="num">
                                      <p:cBhvr additive="base">
                                        <p:cTn id="21" dur="75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1750"/>
                            </p:stCondLst>
                            <p:childTnLst>
                              <p:par>
                                <p:cTn id="23" presetID="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0-#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0-#ppt_w/2"/>
                                          </p:val>
                                        </p:tav>
                                        <p:tav tm="100000">
                                          <p:val>
                                            <p:strVal val="#ppt_x"/>
                                          </p:val>
                                        </p:tav>
                                      </p:tavLst>
                                    </p:anim>
                                    <p:anim calcmode="lin" valueType="num">
                                      <p:cBhvr additive="base">
                                        <p:cTn id="30" dur="10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 presetClass="entr" presetSubtype="8"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250" fill="hold"/>
                                        <p:tgtEl>
                                          <p:spTgt spid="13"/>
                                        </p:tgtEl>
                                        <p:attrNameLst>
                                          <p:attrName>ppt_x</p:attrName>
                                        </p:attrNameLst>
                                      </p:cBhvr>
                                      <p:tavLst>
                                        <p:tav tm="0">
                                          <p:val>
                                            <p:strVal val="0-#ppt_w/2"/>
                                          </p:val>
                                        </p:tav>
                                        <p:tav tm="100000">
                                          <p:val>
                                            <p:strVal val="#ppt_x"/>
                                          </p:val>
                                        </p:tav>
                                      </p:tavLst>
                                    </p:anim>
                                    <p:anim calcmode="lin" valueType="num">
                                      <p:cBhvr additive="base">
                                        <p:cTn id="35" dur="125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250" fill="hold"/>
                                        <p:tgtEl>
                                          <p:spTgt spid="6"/>
                                        </p:tgtEl>
                                        <p:attrNameLst>
                                          <p:attrName>ppt_x</p:attrName>
                                        </p:attrNameLst>
                                      </p:cBhvr>
                                      <p:tavLst>
                                        <p:tav tm="0">
                                          <p:val>
                                            <p:strVal val="0-#ppt_w/2"/>
                                          </p:val>
                                        </p:tav>
                                        <p:tav tm="100000">
                                          <p:val>
                                            <p:strVal val="#ppt_x"/>
                                          </p:val>
                                        </p:tav>
                                      </p:tavLst>
                                    </p:anim>
                                    <p:anim calcmode="lin" valueType="num">
                                      <p:cBhvr additive="base">
                                        <p:cTn id="39" dur="1250" fill="hold"/>
                                        <p:tgtEl>
                                          <p:spTgt spid="6"/>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250" fill="hold"/>
                                        <p:tgtEl>
                                          <p:spTgt spid="5"/>
                                        </p:tgtEl>
                                        <p:attrNameLst>
                                          <p:attrName>ppt_x</p:attrName>
                                        </p:attrNameLst>
                                      </p:cBhvr>
                                      <p:tavLst>
                                        <p:tav tm="0">
                                          <p:val>
                                            <p:strVal val="0-#ppt_w/2"/>
                                          </p:val>
                                        </p:tav>
                                        <p:tav tm="100000">
                                          <p:val>
                                            <p:strVal val="#ppt_x"/>
                                          </p:val>
                                        </p:tav>
                                      </p:tavLst>
                                    </p:anim>
                                    <p:anim calcmode="lin" valueType="num">
                                      <p:cBhvr additive="base">
                                        <p:cTn id="44" dur="125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1250" fill="hold"/>
                                        <p:tgtEl>
                                          <p:spTgt spid="16"/>
                                        </p:tgtEl>
                                        <p:attrNameLst>
                                          <p:attrName>ppt_x</p:attrName>
                                        </p:attrNameLst>
                                      </p:cBhvr>
                                      <p:tavLst>
                                        <p:tav tm="0">
                                          <p:val>
                                            <p:strVal val="0-#ppt_w/2"/>
                                          </p:val>
                                        </p:tav>
                                        <p:tav tm="100000">
                                          <p:val>
                                            <p:strVal val="#ppt_x"/>
                                          </p:val>
                                        </p:tav>
                                      </p:tavLst>
                                    </p:anim>
                                    <p:anim calcmode="lin" valueType="num">
                                      <p:cBhvr additive="base">
                                        <p:cTn id="48" dur="1250" fill="hold"/>
                                        <p:tgtEl>
                                          <p:spTgt spid="16"/>
                                        </p:tgtEl>
                                        <p:attrNameLst>
                                          <p:attrName>ppt_y</p:attrName>
                                        </p:attrNameLst>
                                      </p:cBhvr>
                                      <p:tavLst>
                                        <p:tav tm="0">
                                          <p:val>
                                            <p:strVal val="#ppt_y"/>
                                          </p:val>
                                        </p:tav>
                                        <p:tav tm="100000">
                                          <p:val>
                                            <p:strVal val="#ppt_y"/>
                                          </p:val>
                                        </p:tav>
                                      </p:tavLst>
                                    </p:anim>
                                  </p:childTnLst>
                                </p:cTn>
                              </p:par>
                            </p:childTnLst>
                          </p:cTn>
                        </p:par>
                        <p:par>
                          <p:cTn id="49" fill="hold">
                            <p:stCondLst>
                              <p:cond delay="5250"/>
                            </p:stCondLst>
                            <p:childTnLst>
                              <p:par>
                                <p:cTn id="50" presetID="10" presetClass="entr" presetSubtype="0" fill="hold" grpId="0" nodeType="afterEffect">
                                  <p:stCondLst>
                                    <p:cond delay="50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rotWithShape="1">
          <a:blip r:embed="rId2">
            <a:extLst>
              <a:ext uri="{28A0092B-C50C-407E-A947-70E740481C1C}">
                <a14:useLocalDpi xmlns:a14="http://schemas.microsoft.com/office/drawing/2010/main" val="0"/>
              </a:ext>
            </a:extLst>
          </a:blip>
          <a:srcRect t="6880" b="9866"/>
          <a:stretch/>
        </p:blipFill>
        <p:spPr>
          <a:xfrm>
            <a:off x="0" y="5317"/>
            <a:ext cx="9144000" cy="1286539"/>
          </a:xfrm>
          <a:prstGeom prst="rect">
            <a:avLst/>
          </a:prstGeom>
        </p:spPr>
      </p:pic>
      <p:sp>
        <p:nvSpPr>
          <p:cNvPr id="27" name="Rectangle 10"/>
          <p:cNvSpPr/>
          <p:nvPr/>
        </p:nvSpPr>
        <p:spPr>
          <a:xfrm>
            <a:off x="0" y="0"/>
            <a:ext cx="9144000" cy="1297172"/>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ja-JP" altLang="en-US">
                <a:solidFill>
                  <a:prstClr val="white">
                    <a:alpha val="44000"/>
                  </a:prstClr>
                </a:solidFill>
              </a:rPr>
              <a:t>    </a:t>
            </a:r>
          </a:p>
        </p:txBody>
      </p:sp>
      <p:sp>
        <p:nvSpPr>
          <p:cNvPr id="4" name="TextBox 13"/>
          <p:cNvSpPr txBox="1"/>
          <p:nvPr/>
        </p:nvSpPr>
        <p:spPr>
          <a:xfrm>
            <a:off x="1435396" y="263866"/>
            <a:ext cx="6273209" cy="769441"/>
          </a:xfrm>
          <a:prstGeom prst="rect">
            <a:avLst/>
          </a:prstGeom>
          <a:noFill/>
        </p:spPr>
        <p:txBody>
          <a:bodyPr wrap="square" rtlCol="0">
            <a:spAutoFit/>
          </a:bodyPr>
          <a:lstStyle/>
          <a:p>
            <a:pPr algn="ctr" fontAlgn="base">
              <a:spcBef>
                <a:spcPct val="0"/>
              </a:spcBef>
              <a:spcAft>
                <a:spcPct val="0"/>
              </a:spcAft>
            </a:pPr>
            <a:r>
              <a:rPr lang="ja-JP" altLang="en-US" sz="44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rPr>
              <a:t>奉仕の道のり</a:t>
            </a:r>
            <a:endParaRPr lang="ja-JP" altLang="en-US" sz="4400" dirty="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endParaRPr>
          </a:p>
        </p:txBody>
      </p:sp>
      <p:sp>
        <p:nvSpPr>
          <p:cNvPr id="2" name="正方形/長方形 1"/>
          <p:cNvSpPr/>
          <p:nvPr/>
        </p:nvSpPr>
        <p:spPr>
          <a:xfrm>
            <a:off x="1828798" y="1361817"/>
            <a:ext cx="6539025" cy="707886"/>
          </a:xfrm>
          <a:prstGeom prst="rect">
            <a:avLst/>
          </a:prstGeom>
        </p:spPr>
        <p:txBody>
          <a:bodyPr wrap="square">
            <a:spAutoFit/>
          </a:bodyPr>
          <a:lstStyle/>
          <a:p>
            <a:r>
              <a:rPr lang="ja-JP" altLang="en-US" sz="2000" dirty="0" smtClean="0"/>
              <a:t>世界の奉仕に対するニーズ</a:t>
            </a:r>
            <a:r>
              <a:rPr lang="ja-JP" altLang="en-US" sz="2000" dirty="0"/>
              <a:t>は増え続け</a:t>
            </a:r>
            <a:r>
              <a:rPr lang="ja-JP" altLang="en-US" sz="2000" dirty="0" smtClean="0"/>
              <a:t>、その</a:t>
            </a:r>
            <a:r>
              <a:rPr lang="ja-JP" altLang="en-US" sz="2000" dirty="0"/>
              <a:t>内容も絶えず変わり続けています。</a:t>
            </a:r>
          </a:p>
        </p:txBody>
      </p:sp>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674" y="3113168"/>
            <a:ext cx="2159338" cy="1966355"/>
          </a:xfrm>
          <a:prstGeom prst="rect">
            <a:avLst/>
          </a:prstGeom>
          <a:ln>
            <a:noFill/>
          </a:ln>
          <a:effectLst>
            <a:outerShdw blurRad="292100" dist="139700" dir="2700000" algn="tl" rotWithShape="0">
              <a:srgbClr val="333333">
                <a:alpha val="65000"/>
              </a:srgbClr>
            </a:outerShdw>
          </a:effectLst>
        </p:spPr>
      </p:pic>
      <p:pic>
        <p:nvPicPr>
          <p:cNvPr id="30" name="図 29"/>
          <p:cNvPicPr>
            <a:picLocks noChangeAspect="1"/>
          </p:cNvPicPr>
          <p:nvPr/>
        </p:nvPicPr>
        <p:blipFill rotWithShape="1">
          <a:blip r:embed="rId4">
            <a:extLst>
              <a:ext uri="{28A0092B-C50C-407E-A947-70E740481C1C}">
                <a14:useLocalDpi xmlns:a14="http://schemas.microsoft.com/office/drawing/2010/main" val="0"/>
              </a:ext>
            </a:extLst>
          </a:blip>
          <a:srcRect l="48167" b="8413"/>
          <a:stretch/>
        </p:blipFill>
        <p:spPr>
          <a:xfrm>
            <a:off x="53239" y="1339702"/>
            <a:ext cx="1637337" cy="1518884"/>
          </a:xfrm>
          <a:prstGeom prst="rect">
            <a:avLst/>
          </a:prstGeom>
          <a:ln>
            <a:noFill/>
          </a:ln>
          <a:effectLst>
            <a:outerShdw blurRad="292100" dist="139700" dir="2700000" algn="tl" rotWithShape="0">
              <a:srgbClr val="333333">
                <a:alpha val="65000"/>
              </a:srgbClr>
            </a:outerShdw>
          </a:effectLst>
        </p:spPr>
      </p:pic>
      <p:sp>
        <p:nvSpPr>
          <p:cNvPr id="32" name="正方形/長方形 31"/>
          <p:cNvSpPr/>
          <p:nvPr/>
        </p:nvSpPr>
        <p:spPr>
          <a:xfrm>
            <a:off x="1800447" y="2180083"/>
            <a:ext cx="7343553" cy="830997"/>
          </a:xfrm>
          <a:prstGeom prst="rect">
            <a:avLst/>
          </a:prstGeom>
        </p:spPr>
        <p:txBody>
          <a:bodyPr wrap="square">
            <a:spAutoFit/>
          </a:bodyPr>
          <a:lstStyle/>
          <a:p>
            <a:r>
              <a:rPr lang="ja-JP" altLang="en-US" sz="2400" dirty="0" smtClean="0">
                <a:solidFill>
                  <a:srgbClr val="002060"/>
                </a:solidFill>
              </a:rPr>
              <a:t>奉仕の道のりは、</a:t>
            </a:r>
            <a:r>
              <a:rPr lang="ja-JP" altLang="ja-JP" sz="2400" dirty="0" smtClean="0">
                <a:solidFill>
                  <a:srgbClr val="002060"/>
                </a:solidFill>
              </a:rPr>
              <a:t>人々</a:t>
            </a:r>
            <a:r>
              <a:rPr lang="ja-JP" altLang="ja-JP" sz="2400" dirty="0">
                <a:solidFill>
                  <a:srgbClr val="002060"/>
                </a:solidFill>
              </a:rPr>
              <a:t>が見て感じられる真の変化</a:t>
            </a:r>
            <a:r>
              <a:rPr lang="ja-JP" altLang="ja-JP" sz="2400" dirty="0" smtClean="0">
                <a:solidFill>
                  <a:srgbClr val="002060"/>
                </a:solidFill>
              </a:rPr>
              <a:t>を</a:t>
            </a:r>
            <a:endParaRPr lang="en-US" altLang="ja-JP" sz="2400" dirty="0" smtClean="0">
              <a:solidFill>
                <a:srgbClr val="002060"/>
              </a:solidFill>
            </a:endParaRPr>
          </a:p>
          <a:p>
            <a:r>
              <a:rPr lang="ja-JP" altLang="ja-JP" sz="2400" dirty="0" smtClean="0">
                <a:solidFill>
                  <a:srgbClr val="002060"/>
                </a:solidFill>
              </a:rPr>
              <a:t>生み出す</a:t>
            </a:r>
            <a:r>
              <a:rPr lang="ja-JP" altLang="ja-JP" sz="2400" dirty="0">
                <a:solidFill>
                  <a:srgbClr val="002060"/>
                </a:solidFill>
              </a:rPr>
              <a:t>ために</a:t>
            </a:r>
            <a:r>
              <a:rPr lang="ja-JP" altLang="ja-JP" sz="2400" dirty="0" smtClean="0">
                <a:solidFill>
                  <a:srgbClr val="002060"/>
                </a:solidFill>
              </a:rPr>
              <a:t>、暮らし</a:t>
            </a:r>
            <a:r>
              <a:rPr lang="ja-JP" altLang="ja-JP" sz="2400" dirty="0">
                <a:solidFill>
                  <a:srgbClr val="002060"/>
                </a:solidFill>
              </a:rPr>
              <a:t>と奉仕を改善していく</a:t>
            </a:r>
            <a:r>
              <a:rPr lang="ja-JP" altLang="ja-JP" sz="2400" dirty="0" smtClean="0">
                <a:solidFill>
                  <a:srgbClr val="002060"/>
                </a:solidFill>
              </a:rPr>
              <a:t>アプローチ</a:t>
            </a:r>
            <a:endParaRPr lang="ja-JP" altLang="en-US" sz="2400" dirty="0">
              <a:solidFill>
                <a:srgbClr val="002060"/>
              </a:solidFill>
            </a:endParaRPr>
          </a:p>
        </p:txBody>
      </p:sp>
      <p:sp>
        <p:nvSpPr>
          <p:cNvPr id="33" name="正方形/長方形 32"/>
          <p:cNvSpPr/>
          <p:nvPr/>
        </p:nvSpPr>
        <p:spPr>
          <a:xfrm>
            <a:off x="799141" y="3243223"/>
            <a:ext cx="2539478" cy="400110"/>
          </a:xfrm>
          <a:prstGeom prst="rect">
            <a:avLst/>
          </a:prstGeom>
        </p:spPr>
        <p:txBody>
          <a:bodyPr wrap="none">
            <a:spAutoFit/>
          </a:bodyPr>
          <a:lstStyle/>
          <a:p>
            <a:r>
              <a:rPr lang="ja-JP" altLang="ja-JP" sz="2000" dirty="0" smtClean="0"/>
              <a:t>４つ</a:t>
            </a:r>
            <a:r>
              <a:rPr lang="ja-JP" altLang="ja-JP" sz="2000" dirty="0"/>
              <a:t>のシンプルな</a:t>
            </a:r>
            <a:r>
              <a:rPr lang="ja-JP" altLang="ja-JP" sz="2000" dirty="0" smtClean="0"/>
              <a:t>段階</a:t>
            </a:r>
            <a:endParaRPr lang="ja-JP" altLang="en-US" sz="2000" dirty="0"/>
          </a:p>
        </p:txBody>
      </p:sp>
      <p:sp>
        <p:nvSpPr>
          <p:cNvPr id="35" name="円/楕円 34"/>
          <p:cNvSpPr/>
          <p:nvPr/>
        </p:nvSpPr>
        <p:spPr>
          <a:xfrm>
            <a:off x="833572" y="3684289"/>
            <a:ext cx="1260000" cy="126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400" dirty="0" smtClean="0">
                <a:effectLst>
                  <a:outerShdw blurRad="38100" dist="38100" dir="2700000" algn="tl">
                    <a:srgbClr val="000000">
                      <a:alpha val="43137"/>
                    </a:srgbClr>
                  </a:outerShdw>
                </a:effectLst>
              </a:rPr>
              <a:t>学ぶ</a:t>
            </a:r>
            <a:endParaRPr kumimoji="1" lang="ja-JP" altLang="en-US" sz="2400" dirty="0">
              <a:effectLst>
                <a:outerShdw blurRad="38100" dist="38100" dir="2700000" algn="tl">
                  <a:srgbClr val="000000">
                    <a:alpha val="43137"/>
                  </a:srgbClr>
                </a:outerShdw>
              </a:effectLst>
            </a:endParaRPr>
          </a:p>
        </p:txBody>
      </p:sp>
      <p:sp>
        <p:nvSpPr>
          <p:cNvPr id="36" name="円/楕円 35"/>
          <p:cNvSpPr/>
          <p:nvPr/>
        </p:nvSpPr>
        <p:spPr>
          <a:xfrm>
            <a:off x="2167072" y="3684289"/>
            <a:ext cx="1260000" cy="126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400" dirty="0" smtClean="0">
                <a:effectLst>
                  <a:outerShdw blurRad="38100" dist="38100" dir="2700000" algn="tl">
                    <a:srgbClr val="000000">
                      <a:alpha val="43137"/>
                    </a:srgbClr>
                  </a:outerShdw>
                </a:effectLst>
              </a:rPr>
              <a:t>発見</a:t>
            </a:r>
            <a:endParaRPr kumimoji="1" lang="en-US" altLang="ja-JP" sz="2400" dirty="0" smtClean="0">
              <a:effectLst>
                <a:outerShdw blurRad="38100" dist="38100" dir="2700000" algn="tl">
                  <a:srgbClr val="000000">
                    <a:alpha val="43137"/>
                  </a:srgbClr>
                </a:outerShdw>
              </a:effectLst>
            </a:endParaRPr>
          </a:p>
          <a:p>
            <a:pPr algn="ctr"/>
            <a:r>
              <a:rPr kumimoji="1" lang="ja-JP" altLang="en-US" sz="2400" dirty="0" smtClean="0">
                <a:effectLst>
                  <a:outerShdw blurRad="38100" dist="38100" dir="2700000" algn="tl">
                    <a:srgbClr val="000000">
                      <a:alpha val="43137"/>
                    </a:srgbClr>
                  </a:outerShdw>
                </a:effectLst>
              </a:rPr>
              <a:t>する</a:t>
            </a:r>
            <a:endParaRPr kumimoji="1" lang="ja-JP" altLang="en-US" sz="2400" dirty="0">
              <a:effectLst>
                <a:outerShdw blurRad="38100" dist="38100" dir="2700000" algn="tl">
                  <a:srgbClr val="000000">
                    <a:alpha val="43137"/>
                  </a:srgbClr>
                </a:outerShdw>
              </a:effectLst>
            </a:endParaRPr>
          </a:p>
        </p:txBody>
      </p:sp>
      <p:sp>
        <p:nvSpPr>
          <p:cNvPr id="37" name="円/楕円 36"/>
          <p:cNvSpPr/>
          <p:nvPr/>
        </p:nvSpPr>
        <p:spPr>
          <a:xfrm>
            <a:off x="3519622" y="3684289"/>
            <a:ext cx="1260000" cy="126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400" dirty="0" smtClean="0">
                <a:effectLst>
                  <a:outerShdw blurRad="38100" dist="38100" dir="2700000" algn="tl">
                    <a:srgbClr val="000000">
                      <a:alpha val="43137"/>
                    </a:srgbClr>
                  </a:outerShdw>
                </a:effectLst>
              </a:rPr>
              <a:t>行動</a:t>
            </a:r>
            <a:endParaRPr kumimoji="1" lang="en-US" altLang="ja-JP" sz="2400" dirty="0" smtClean="0">
              <a:effectLst>
                <a:outerShdw blurRad="38100" dist="38100" dir="2700000" algn="tl">
                  <a:srgbClr val="000000">
                    <a:alpha val="43137"/>
                  </a:srgbClr>
                </a:outerShdw>
              </a:effectLst>
            </a:endParaRPr>
          </a:p>
          <a:p>
            <a:pPr algn="ctr"/>
            <a:r>
              <a:rPr kumimoji="1" lang="ja-JP" altLang="en-US" sz="2400" dirty="0" smtClean="0">
                <a:effectLst>
                  <a:outerShdw blurRad="38100" dist="38100" dir="2700000" algn="tl">
                    <a:srgbClr val="000000">
                      <a:alpha val="43137"/>
                    </a:srgbClr>
                  </a:outerShdw>
                </a:effectLst>
              </a:rPr>
              <a:t>する</a:t>
            </a:r>
            <a:endParaRPr kumimoji="1" lang="ja-JP" altLang="en-US" sz="2400" dirty="0">
              <a:effectLst>
                <a:outerShdw blurRad="38100" dist="38100" dir="2700000" algn="tl">
                  <a:srgbClr val="000000">
                    <a:alpha val="43137"/>
                  </a:srgbClr>
                </a:outerShdw>
              </a:effectLst>
            </a:endParaRPr>
          </a:p>
        </p:txBody>
      </p:sp>
      <p:sp>
        <p:nvSpPr>
          <p:cNvPr id="38" name="円/楕円 37"/>
          <p:cNvSpPr/>
          <p:nvPr/>
        </p:nvSpPr>
        <p:spPr>
          <a:xfrm>
            <a:off x="4862647" y="3684289"/>
            <a:ext cx="1260000" cy="1260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2400" dirty="0" smtClean="0">
                <a:effectLst>
                  <a:outerShdw blurRad="38100" dist="38100" dir="2700000" algn="tl">
                    <a:srgbClr val="000000">
                      <a:alpha val="43137"/>
                    </a:srgbClr>
                  </a:outerShdw>
                </a:effectLst>
              </a:rPr>
              <a:t>祝う</a:t>
            </a:r>
            <a:endParaRPr kumimoji="1" lang="ja-JP" altLang="en-US" sz="2400" dirty="0">
              <a:effectLst>
                <a:outerShdw blurRad="38100" dist="38100" dir="2700000" algn="tl">
                  <a:srgbClr val="000000">
                    <a:alpha val="43137"/>
                  </a:srgbClr>
                </a:outerShdw>
              </a:effectLst>
            </a:endParaRPr>
          </a:p>
        </p:txBody>
      </p:sp>
      <p:sp>
        <p:nvSpPr>
          <p:cNvPr id="39" name="正方形/長方形 38"/>
          <p:cNvSpPr/>
          <p:nvPr/>
        </p:nvSpPr>
        <p:spPr>
          <a:xfrm>
            <a:off x="207112" y="5191614"/>
            <a:ext cx="8543483" cy="1384995"/>
          </a:xfrm>
          <a:prstGeom prst="rect">
            <a:avLst/>
          </a:prstGeom>
        </p:spPr>
        <p:txBody>
          <a:bodyPr wrap="square">
            <a:spAutoFit/>
          </a:bodyPr>
          <a:lstStyle/>
          <a:p>
            <a:r>
              <a:rPr lang="ja-JP" altLang="ja-JP" sz="2800" dirty="0" smtClean="0"/>
              <a:t>地域</a:t>
            </a:r>
            <a:r>
              <a:rPr lang="ja-JP" altLang="ja-JP" sz="2800" dirty="0"/>
              <a:t>のニーズは何なのかを</a:t>
            </a:r>
            <a:r>
              <a:rPr lang="ja-JP" altLang="ja-JP" sz="2800" dirty="0">
                <a:solidFill>
                  <a:srgbClr val="C00000"/>
                </a:solidFill>
                <a:effectLst>
                  <a:outerShdw blurRad="38100" dist="38100" dir="2700000" algn="tl">
                    <a:srgbClr val="000000">
                      <a:alpha val="43137"/>
                    </a:srgbClr>
                  </a:outerShdw>
                </a:effectLst>
              </a:rPr>
              <a:t>学び</a:t>
            </a:r>
            <a:r>
              <a:rPr lang="ja-JP" altLang="ja-JP" sz="2800" dirty="0"/>
              <a:t>、そのニーズを</a:t>
            </a:r>
            <a:r>
              <a:rPr lang="ja-JP" altLang="ja-JP" sz="2800" dirty="0" smtClean="0"/>
              <a:t>満たす</a:t>
            </a:r>
            <a:endParaRPr lang="en-US" altLang="ja-JP" sz="2800" dirty="0" smtClean="0"/>
          </a:p>
          <a:p>
            <a:r>
              <a:rPr lang="ja-JP" altLang="ja-JP" sz="2800" dirty="0" smtClean="0"/>
              <a:t>方法</a:t>
            </a:r>
            <a:r>
              <a:rPr lang="ja-JP" altLang="ja-JP" sz="2800" dirty="0"/>
              <a:t>を</a:t>
            </a:r>
            <a:r>
              <a:rPr lang="ja-JP" altLang="ja-JP" sz="2800" dirty="0">
                <a:solidFill>
                  <a:srgbClr val="C00000"/>
                </a:solidFill>
                <a:effectLst>
                  <a:outerShdw blurRad="38100" dist="38100" dir="2700000" algn="tl">
                    <a:srgbClr val="000000">
                      <a:alpha val="43137"/>
                    </a:srgbClr>
                  </a:outerShdw>
                </a:effectLst>
              </a:rPr>
              <a:t>発見</a:t>
            </a:r>
            <a:r>
              <a:rPr lang="ja-JP" altLang="ja-JP" sz="2800" dirty="0"/>
              <a:t>し</a:t>
            </a:r>
            <a:r>
              <a:rPr lang="ja-JP" altLang="ja-JP" sz="2800" dirty="0" smtClean="0"/>
              <a:t>、奉仕</a:t>
            </a:r>
            <a:r>
              <a:rPr lang="ja-JP" altLang="ja-JP" sz="2800" dirty="0"/>
              <a:t>のプランを</a:t>
            </a:r>
            <a:r>
              <a:rPr lang="ja-JP" altLang="ja-JP" sz="2800" dirty="0">
                <a:solidFill>
                  <a:srgbClr val="C00000"/>
                </a:solidFill>
                <a:effectLst>
                  <a:outerShdw blurRad="38100" dist="38100" dir="2700000" algn="tl">
                    <a:srgbClr val="000000">
                      <a:alpha val="43137"/>
                    </a:srgbClr>
                  </a:outerShdw>
                </a:effectLst>
              </a:rPr>
              <a:t>行動</a:t>
            </a:r>
            <a:r>
              <a:rPr lang="ja-JP" altLang="ja-JP" sz="2800" dirty="0"/>
              <a:t>に移し、成功を</a:t>
            </a:r>
            <a:r>
              <a:rPr lang="ja-JP" altLang="ja-JP" sz="2800" dirty="0">
                <a:solidFill>
                  <a:srgbClr val="C00000"/>
                </a:solidFill>
                <a:effectLst>
                  <a:outerShdw blurRad="38100" dist="38100" dir="2700000" algn="tl">
                    <a:srgbClr val="000000">
                      <a:alpha val="43137"/>
                    </a:srgbClr>
                  </a:outerShdw>
                </a:effectLst>
              </a:rPr>
              <a:t>祝う</a:t>
            </a:r>
            <a:r>
              <a:rPr lang="ja-JP" altLang="ja-JP" sz="2800" dirty="0" smtClean="0"/>
              <a:t>、</a:t>
            </a:r>
            <a:endParaRPr lang="en-US" altLang="ja-JP" sz="2800" dirty="0" smtClean="0"/>
          </a:p>
          <a:p>
            <a:r>
              <a:rPr lang="ja-JP" altLang="ja-JP" sz="2800" dirty="0" smtClean="0"/>
              <a:t>これら</a:t>
            </a:r>
            <a:r>
              <a:rPr lang="ja-JP" altLang="ja-JP" sz="2800" dirty="0"/>
              <a:t>の道のりが、奉仕の道</a:t>
            </a:r>
            <a:r>
              <a:rPr lang="ja-JP" altLang="ja-JP" sz="2800" dirty="0" smtClean="0"/>
              <a:t>のりです</a:t>
            </a:r>
            <a:r>
              <a:rPr lang="ja-JP" altLang="ja-JP" sz="2800" dirty="0"/>
              <a:t>。</a:t>
            </a:r>
          </a:p>
        </p:txBody>
      </p:sp>
    </p:spTree>
    <p:extLst>
      <p:ext uri="{BB962C8B-B14F-4D97-AF65-F5344CB8AC3E}">
        <p14:creationId xmlns:p14="http://schemas.microsoft.com/office/powerpoint/2010/main" val="16253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500"/>
                            </p:stCondLst>
                            <p:childTnLst>
                              <p:par>
                                <p:cTn id="13" presetID="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750" fill="hold"/>
                                        <p:tgtEl>
                                          <p:spTgt spid="36"/>
                                        </p:tgtEl>
                                        <p:attrNameLst>
                                          <p:attrName>ppt_x</p:attrName>
                                        </p:attrNameLst>
                                      </p:cBhvr>
                                      <p:tavLst>
                                        <p:tav tm="0">
                                          <p:val>
                                            <p:strVal val="0-#ppt_w/2"/>
                                          </p:val>
                                        </p:tav>
                                        <p:tav tm="100000">
                                          <p:val>
                                            <p:strVal val="#ppt_x"/>
                                          </p:val>
                                        </p:tav>
                                      </p:tavLst>
                                    </p:anim>
                                    <p:anim calcmode="lin" valueType="num">
                                      <p:cBhvr additive="base">
                                        <p:cTn id="21" dur="750" fill="hold"/>
                                        <p:tgtEl>
                                          <p:spTgt spid="36"/>
                                        </p:tgtEl>
                                        <p:attrNameLst>
                                          <p:attrName>ppt_y</p:attrName>
                                        </p:attrNameLst>
                                      </p:cBhvr>
                                      <p:tavLst>
                                        <p:tav tm="0">
                                          <p:val>
                                            <p:strVal val="#ppt_y"/>
                                          </p:val>
                                        </p:tav>
                                        <p:tav tm="100000">
                                          <p:val>
                                            <p:strVal val="#ppt_y"/>
                                          </p:val>
                                        </p:tav>
                                      </p:tavLst>
                                    </p:anim>
                                  </p:childTnLst>
                                </p:cTn>
                              </p:par>
                            </p:childTnLst>
                          </p:cTn>
                        </p:par>
                        <p:par>
                          <p:cTn id="22" fill="hold">
                            <p:stCondLst>
                              <p:cond delay="2750"/>
                            </p:stCondLst>
                            <p:childTnLst>
                              <p:par>
                                <p:cTn id="23" presetID="2" presetClass="entr" presetSubtype="8"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0-#ppt_w/2"/>
                                          </p:val>
                                        </p:tav>
                                        <p:tav tm="100000">
                                          <p:val>
                                            <p:strVal val="#ppt_x"/>
                                          </p:val>
                                        </p:tav>
                                      </p:tavLst>
                                    </p:anim>
                                    <p:anim calcmode="lin" valueType="num">
                                      <p:cBhvr additive="base">
                                        <p:cTn id="26" dur="1000" fill="hold"/>
                                        <p:tgtEl>
                                          <p:spTgt spid="37"/>
                                        </p:tgtEl>
                                        <p:attrNameLst>
                                          <p:attrName>ppt_y</p:attrName>
                                        </p:attrNameLst>
                                      </p:cBhvr>
                                      <p:tavLst>
                                        <p:tav tm="0">
                                          <p:val>
                                            <p:strVal val="#ppt_y"/>
                                          </p:val>
                                        </p:tav>
                                        <p:tav tm="100000">
                                          <p:val>
                                            <p:strVal val="#ppt_y"/>
                                          </p:val>
                                        </p:tav>
                                      </p:tavLst>
                                    </p:anim>
                                  </p:childTnLst>
                                </p:cTn>
                              </p:par>
                            </p:childTnLst>
                          </p:cTn>
                        </p:par>
                        <p:par>
                          <p:cTn id="27" fill="hold">
                            <p:stCondLst>
                              <p:cond delay="3750"/>
                            </p:stCondLst>
                            <p:childTnLst>
                              <p:par>
                                <p:cTn id="28" presetID="2" presetClass="entr" presetSubtype="8"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1250" fill="hold"/>
                                        <p:tgtEl>
                                          <p:spTgt spid="38"/>
                                        </p:tgtEl>
                                        <p:attrNameLst>
                                          <p:attrName>ppt_x</p:attrName>
                                        </p:attrNameLst>
                                      </p:cBhvr>
                                      <p:tavLst>
                                        <p:tav tm="0">
                                          <p:val>
                                            <p:strVal val="0-#ppt_w/2"/>
                                          </p:val>
                                        </p:tav>
                                        <p:tav tm="100000">
                                          <p:val>
                                            <p:strVal val="#ppt_x"/>
                                          </p:val>
                                        </p:tav>
                                      </p:tavLst>
                                    </p:anim>
                                    <p:anim calcmode="lin" valueType="num">
                                      <p:cBhvr additive="base">
                                        <p:cTn id="31" dur="1250" fill="hold"/>
                                        <p:tgtEl>
                                          <p:spTgt spid="38"/>
                                        </p:tgtEl>
                                        <p:attrNameLst>
                                          <p:attrName>ppt_y</p:attrName>
                                        </p:attrNameLst>
                                      </p:cBhvr>
                                      <p:tavLst>
                                        <p:tav tm="0">
                                          <p:val>
                                            <p:strVal val="#ppt_y"/>
                                          </p:val>
                                        </p:tav>
                                        <p:tav tm="100000">
                                          <p:val>
                                            <p:strVal val="#ppt_y"/>
                                          </p:val>
                                        </p:tav>
                                      </p:tavLst>
                                    </p:anim>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animBg="1"/>
      <p:bldP spid="36" grpId="0" animBg="1"/>
      <p:bldP spid="37" grpId="0" animBg="1"/>
      <p:bldP spid="38" grpId="0" animBg="1"/>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27591" y="3116470"/>
            <a:ext cx="3583141" cy="830997"/>
          </a:xfrm>
          <a:prstGeom prst="rect">
            <a:avLst/>
          </a:prstGeom>
          <a:ln>
            <a:solidFill>
              <a:schemeClr val="tx1"/>
            </a:solidFill>
          </a:ln>
        </p:spPr>
        <p:txBody>
          <a:bodyPr wrap="square">
            <a:spAutoFit/>
          </a:bodyPr>
          <a:lstStyle/>
          <a:p>
            <a:r>
              <a:rPr lang="ja-JP" altLang="en-US" dirty="0" smtClean="0"/>
              <a:t>　　　　　</a:t>
            </a:r>
            <a:r>
              <a:rPr lang="ja-JP" altLang="ja-JP" sz="2000" dirty="0" smtClean="0"/>
              <a:t>はしか</a:t>
            </a:r>
            <a:r>
              <a:rPr lang="ja-JP" altLang="en-US" sz="2000" dirty="0" smtClean="0"/>
              <a:t>で、</a:t>
            </a:r>
            <a:r>
              <a:rPr lang="ja-JP" altLang="ja-JP" sz="2000" dirty="0" smtClean="0"/>
              <a:t>毎日</a:t>
            </a:r>
            <a:r>
              <a:rPr lang="en-US" altLang="ja-JP" sz="2000" dirty="0" smtClean="0"/>
              <a:t> </a:t>
            </a:r>
            <a:r>
              <a:rPr lang="en-US" altLang="ja-JP" sz="2800" b="1" dirty="0" smtClean="0">
                <a:solidFill>
                  <a:srgbClr val="C00000"/>
                </a:solidFill>
                <a:effectLst>
                  <a:outerShdw blurRad="38100" dist="38100" dir="2700000" algn="tl">
                    <a:srgbClr val="000000">
                      <a:alpha val="43137"/>
                    </a:srgbClr>
                  </a:outerShdw>
                </a:effectLst>
              </a:rPr>
              <a:t>245</a:t>
            </a:r>
            <a:r>
              <a:rPr lang="ja-JP" altLang="ja-JP" sz="2000" dirty="0" smtClean="0"/>
              <a:t>人</a:t>
            </a:r>
            <a:endParaRPr lang="en-US" altLang="ja-JP" sz="2000" dirty="0" smtClean="0"/>
          </a:p>
          <a:p>
            <a:r>
              <a:rPr lang="ja-JP" altLang="en-US" sz="2000" dirty="0" smtClean="0"/>
              <a:t>　　　　　</a:t>
            </a:r>
            <a:r>
              <a:rPr lang="ja-JP" altLang="ja-JP" sz="2000" dirty="0" smtClean="0"/>
              <a:t>が命</a:t>
            </a:r>
            <a:r>
              <a:rPr lang="ja-JP" altLang="ja-JP" sz="2000" dirty="0"/>
              <a:t>を落として</a:t>
            </a:r>
            <a:r>
              <a:rPr lang="ja-JP" altLang="ja-JP" sz="2000" dirty="0" smtClean="0"/>
              <a:t>います</a:t>
            </a:r>
            <a:endParaRPr lang="ja-JP" altLang="en-US" sz="2000" dirty="0"/>
          </a:p>
        </p:txBody>
      </p:sp>
      <p:pic>
        <p:nvPicPr>
          <p:cNvPr id="26" name="図 25"/>
          <p:cNvPicPr>
            <a:picLocks noChangeAspect="1"/>
          </p:cNvPicPr>
          <p:nvPr/>
        </p:nvPicPr>
        <p:blipFill rotWithShape="1">
          <a:blip r:embed="rId2">
            <a:extLst>
              <a:ext uri="{28A0092B-C50C-407E-A947-70E740481C1C}">
                <a14:useLocalDpi xmlns:a14="http://schemas.microsoft.com/office/drawing/2010/main" val="0"/>
              </a:ext>
            </a:extLst>
          </a:blip>
          <a:srcRect t="6880" b="9866"/>
          <a:stretch/>
        </p:blipFill>
        <p:spPr>
          <a:xfrm>
            <a:off x="0" y="5317"/>
            <a:ext cx="9144000" cy="1286539"/>
          </a:xfrm>
          <a:prstGeom prst="rect">
            <a:avLst/>
          </a:prstGeom>
        </p:spPr>
      </p:pic>
      <p:sp>
        <p:nvSpPr>
          <p:cNvPr id="27" name="Rectangle 10"/>
          <p:cNvSpPr/>
          <p:nvPr/>
        </p:nvSpPr>
        <p:spPr>
          <a:xfrm>
            <a:off x="0" y="0"/>
            <a:ext cx="9144000" cy="1297172"/>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ja-JP" altLang="en-US">
                <a:solidFill>
                  <a:prstClr val="white">
                    <a:alpha val="44000"/>
                  </a:prstClr>
                </a:solidFill>
              </a:rPr>
              <a:t>    </a:t>
            </a:r>
          </a:p>
        </p:txBody>
      </p:sp>
      <p:sp>
        <p:nvSpPr>
          <p:cNvPr id="4" name="TextBox 13"/>
          <p:cNvSpPr txBox="1"/>
          <p:nvPr/>
        </p:nvSpPr>
        <p:spPr>
          <a:xfrm>
            <a:off x="159488" y="263866"/>
            <a:ext cx="8814391" cy="769441"/>
          </a:xfrm>
          <a:prstGeom prst="rect">
            <a:avLst/>
          </a:prstGeom>
          <a:noFill/>
        </p:spPr>
        <p:txBody>
          <a:bodyPr wrap="square" rtlCol="0">
            <a:spAutoFit/>
          </a:bodyPr>
          <a:lstStyle/>
          <a:p>
            <a:pPr algn="ctr" fontAlgn="base">
              <a:spcBef>
                <a:spcPct val="0"/>
              </a:spcBef>
              <a:spcAft>
                <a:spcPct val="0"/>
              </a:spcAft>
            </a:pPr>
            <a:r>
              <a:rPr lang="ja-JP" altLang="en-US" sz="40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rPr>
              <a:t>ライオンズクラブ国際財団</a:t>
            </a:r>
            <a:r>
              <a:rPr lang="ja-JP" altLang="en-US" sz="4400" b="1" dirty="0" smtClean="0">
                <a:solidFill>
                  <a:srgbClr val="FFFFFF"/>
                </a:solidFill>
                <a:effectLst>
                  <a:outerShdw blurRad="38100" dist="38100" dir="2700000" algn="tl">
                    <a:srgbClr val="000000">
                      <a:alpha val="43137"/>
                    </a:srgbClr>
                  </a:outerShdw>
                </a:effectLst>
                <a:cs typeface="Arial" charset="0"/>
              </a:rPr>
              <a:t>（</a:t>
            </a:r>
            <a:r>
              <a:rPr lang="en-US" altLang="ja-JP" sz="4400" b="1" dirty="0" smtClean="0">
                <a:solidFill>
                  <a:srgbClr val="FFFFFF"/>
                </a:solidFill>
                <a:effectLst>
                  <a:outerShdw blurRad="38100" dist="38100" dir="2700000" algn="tl">
                    <a:srgbClr val="000000">
                      <a:alpha val="43137"/>
                    </a:srgbClr>
                  </a:outerShdw>
                </a:effectLst>
                <a:cs typeface="Arial" charset="0"/>
              </a:rPr>
              <a:t>LCIF</a:t>
            </a:r>
            <a:r>
              <a:rPr lang="ja-JP" altLang="en-US" sz="4400" b="1" dirty="0" smtClean="0">
                <a:solidFill>
                  <a:srgbClr val="FFFFFF"/>
                </a:solidFill>
                <a:effectLst>
                  <a:outerShdw blurRad="38100" dist="38100" dir="2700000" algn="tl">
                    <a:srgbClr val="000000">
                      <a:alpha val="43137"/>
                    </a:srgbClr>
                  </a:outerShdw>
                </a:effectLst>
                <a:cs typeface="Arial" charset="0"/>
              </a:rPr>
              <a:t>）</a:t>
            </a:r>
            <a:endParaRPr lang="ja-JP" altLang="en-US" sz="4400" b="1" dirty="0">
              <a:solidFill>
                <a:srgbClr val="FFFFFF"/>
              </a:solidFill>
              <a:effectLst>
                <a:outerShdw blurRad="38100" dist="38100" dir="2700000" algn="tl">
                  <a:srgbClr val="000000">
                    <a:alpha val="43137"/>
                  </a:srgbClr>
                </a:outerShdw>
              </a:effectLst>
              <a:cs typeface="Arial" charset="0"/>
            </a:endParaRPr>
          </a:p>
        </p:txBody>
      </p:sp>
      <p:sp>
        <p:nvSpPr>
          <p:cNvPr id="3" name="正方形/長方形 2"/>
          <p:cNvSpPr/>
          <p:nvPr/>
        </p:nvSpPr>
        <p:spPr>
          <a:xfrm>
            <a:off x="127590" y="2009853"/>
            <a:ext cx="8718698" cy="1015663"/>
          </a:xfrm>
          <a:prstGeom prst="rect">
            <a:avLst/>
          </a:prstGeom>
        </p:spPr>
        <p:txBody>
          <a:bodyPr wrap="square">
            <a:spAutoFit/>
          </a:bodyPr>
          <a:lstStyle/>
          <a:p>
            <a:pPr lvl="1"/>
            <a:r>
              <a:rPr lang="ja-JP" altLang="ja-JP" sz="2000" dirty="0" smtClean="0">
                <a:solidFill>
                  <a:srgbClr val="002060"/>
                </a:solidFill>
                <a:latin typeface="+mj-ea"/>
                <a:ea typeface="+mj-ea"/>
              </a:rPr>
              <a:t>世界</a:t>
            </a:r>
            <a:r>
              <a:rPr lang="ja-JP" altLang="ja-JP" sz="2000" dirty="0">
                <a:solidFill>
                  <a:srgbClr val="002060"/>
                </a:solidFill>
                <a:latin typeface="+mj-ea"/>
                <a:ea typeface="+mj-ea"/>
              </a:rPr>
              <a:t>には課題が山積しています</a:t>
            </a:r>
            <a:r>
              <a:rPr lang="ja-JP" altLang="ja-JP" sz="2000" dirty="0" smtClean="0">
                <a:solidFill>
                  <a:srgbClr val="002060"/>
                </a:solidFill>
                <a:latin typeface="+mj-ea"/>
                <a:ea typeface="+mj-ea"/>
              </a:rPr>
              <a:t>。</a:t>
            </a:r>
            <a:endParaRPr lang="en-US" altLang="ja-JP" sz="2000" dirty="0" smtClean="0">
              <a:solidFill>
                <a:srgbClr val="002060"/>
              </a:solidFill>
              <a:latin typeface="+mj-ea"/>
              <a:ea typeface="+mj-ea"/>
            </a:endParaRPr>
          </a:p>
          <a:p>
            <a:pPr lvl="1"/>
            <a:r>
              <a:rPr lang="ja-JP" altLang="ja-JP" sz="2000" dirty="0" smtClean="0">
                <a:solidFill>
                  <a:srgbClr val="002060"/>
                </a:solidFill>
                <a:latin typeface="+mj-ea"/>
                <a:ea typeface="+mj-ea"/>
              </a:rPr>
              <a:t>しかし</a:t>
            </a:r>
            <a:r>
              <a:rPr lang="ja-JP" altLang="ja-JP" sz="2000" dirty="0">
                <a:solidFill>
                  <a:srgbClr val="002060"/>
                </a:solidFill>
                <a:latin typeface="+mj-ea"/>
                <a:ea typeface="+mj-ea"/>
              </a:rPr>
              <a:t>、ニーズがあるところに、ライオンズがいます。</a:t>
            </a:r>
          </a:p>
          <a:p>
            <a:pPr lvl="1"/>
            <a:r>
              <a:rPr lang="ja-JP" altLang="ja-JP" sz="2000" dirty="0">
                <a:solidFill>
                  <a:srgbClr val="002060"/>
                </a:solidFill>
                <a:latin typeface="+mj-ea"/>
                <a:ea typeface="+mj-ea"/>
              </a:rPr>
              <a:t>過去の</a:t>
            </a:r>
            <a:r>
              <a:rPr lang="en-US" altLang="ja-JP" sz="2000" dirty="0">
                <a:solidFill>
                  <a:srgbClr val="002060"/>
                </a:solidFill>
                <a:latin typeface="+mj-ea"/>
                <a:ea typeface="+mj-ea"/>
              </a:rPr>
              <a:t>100</a:t>
            </a:r>
            <a:r>
              <a:rPr lang="ja-JP" altLang="ja-JP" sz="2000" dirty="0">
                <a:solidFill>
                  <a:srgbClr val="002060"/>
                </a:solidFill>
                <a:latin typeface="+mj-ea"/>
                <a:ea typeface="+mj-ea"/>
              </a:rPr>
              <a:t>年よりも、一層ライオンズの奉仕が求められています。</a:t>
            </a: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944" y="1361903"/>
            <a:ext cx="2743200" cy="801015"/>
          </a:xfrm>
          <a:prstGeom prst="rect">
            <a:avLst/>
          </a:prstGeom>
        </p:spPr>
      </p:pic>
      <p:pic>
        <p:nvPicPr>
          <p:cNvPr id="21" name="図 20"/>
          <p:cNvPicPr/>
          <p:nvPr/>
        </p:nvPicPr>
        <p:blipFill>
          <a:blip r:embed="rId4">
            <a:extLst>
              <a:ext uri="{28A0092B-C50C-407E-A947-70E740481C1C}">
                <a14:useLocalDpi xmlns:a14="http://schemas.microsoft.com/office/drawing/2010/main" val="0"/>
              </a:ext>
            </a:extLst>
          </a:blip>
          <a:stretch>
            <a:fillRect/>
          </a:stretch>
        </p:blipFill>
        <p:spPr>
          <a:xfrm>
            <a:off x="272317" y="3216861"/>
            <a:ext cx="752475" cy="721995"/>
          </a:xfrm>
          <a:prstGeom prst="rect">
            <a:avLst/>
          </a:prstGeom>
        </p:spPr>
      </p:pic>
      <p:sp>
        <p:nvSpPr>
          <p:cNvPr id="11" name="正方形/長方形 10"/>
          <p:cNvSpPr/>
          <p:nvPr/>
        </p:nvSpPr>
        <p:spPr>
          <a:xfrm>
            <a:off x="3902128" y="3116475"/>
            <a:ext cx="5167441" cy="830997"/>
          </a:xfrm>
          <a:prstGeom prst="rect">
            <a:avLst/>
          </a:prstGeom>
          <a:ln>
            <a:solidFill>
              <a:schemeClr val="tx1"/>
            </a:solidFill>
          </a:ln>
        </p:spPr>
        <p:txBody>
          <a:bodyPr wrap="square">
            <a:spAutoFit/>
          </a:bodyPr>
          <a:lstStyle/>
          <a:p>
            <a:r>
              <a:rPr lang="ja-JP" altLang="en-US" sz="2000" dirty="0" smtClean="0">
                <a:latin typeface="+mj-ea"/>
                <a:ea typeface="+mj-ea"/>
              </a:rPr>
              <a:t>　　　　　</a:t>
            </a:r>
            <a:r>
              <a:rPr lang="ja-JP" altLang="ja-JP" sz="2000" dirty="0" smtClean="0">
                <a:latin typeface="+mj-ea"/>
                <a:ea typeface="+mj-ea"/>
              </a:rPr>
              <a:t>毎年、自然</a:t>
            </a:r>
            <a:r>
              <a:rPr lang="ja-JP" altLang="ja-JP" sz="2000" dirty="0">
                <a:latin typeface="+mj-ea"/>
                <a:ea typeface="+mj-ea"/>
              </a:rPr>
              <a:t>災害</a:t>
            </a:r>
            <a:r>
              <a:rPr lang="ja-JP" altLang="ja-JP" sz="2000" dirty="0" smtClean="0">
                <a:latin typeface="+mj-ea"/>
                <a:ea typeface="+mj-ea"/>
              </a:rPr>
              <a:t>が</a:t>
            </a:r>
            <a:r>
              <a:rPr lang="en-US" altLang="ja-JP" sz="2000" dirty="0" smtClean="0">
                <a:latin typeface="+mj-ea"/>
                <a:ea typeface="+mj-ea"/>
              </a:rPr>
              <a:t> </a:t>
            </a:r>
            <a:r>
              <a:rPr lang="en-US" altLang="ja-JP" sz="2800" b="1" dirty="0" smtClean="0">
                <a:solidFill>
                  <a:srgbClr val="C00000"/>
                </a:solidFill>
                <a:effectLst>
                  <a:outerShdw blurRad="38100" dist="38100" dir="2700000" algn="tl">
                    <a:srgbClr val="000000">
                      <a:alpha val="43137"/>
                    </a:srgbClr>
                  </a:outerShdw>
                </a:effectLst>
                <a:latin typeface="+mj-ea"/>
                <a:ea typeface="+mj-ea"/>
              </a:rPr>
              <a:t>15</a:t>
            </a:r>
            <a:r>
              <a:rPr lang="ja-JP" altLang="en-US" sz="2800" b="1" dirty="0" smtClean="0">
                <a:solidFill>
                  <a:srgbClr val="C00000"/>
                </a:solidFill>
                <a:effectLst>
                  <a:outerShdw blurRad="38100" dist="38100" dir="2700000" algn="tl">
                    <a:srgbClr val="000000">
                      <a:alpha val="43137"/>
                    </a:srgbClr>
                  </a:outerShdw>
                </a:effectLst>
                <a:latin typeface="+mj-ea"/>
                <a:ea typeface="+mj-ea"/>
              </a:rPr>
              <a:t>％</a:t>
            </a:r>
            <a:r>
              <a:rPr lang="ja-JP" altLang="en-US" sz="2400" b="1" dirty="0" smtClean="0">
                <a:solidFill>
                  <a:srgbClr val="C00000"/>
                </a:solidFill>
                <a:effectLst>
                  <a:outerShdw blurRad="38100" dist="38100" dir="2700000" algn="tl">
                    <a:srgbClr val="000000">
                      <a:alpha val="43137"/>
                    </a:srgbClr>
                  </a:outerShdw>
                </a:effectLst>
                <a:latin typeface="+mj-ea"/>
                <a:ea typeface="+mj-ea"/>
              </a:rPr>
              <a:t> </a:t>
            </a:r>
            <a:r>
              <a:rPr lang="ja-JP" altLang="ja-JP" sz="2000" dirty="0" smtClean="0">
                <a:latin typeface="+mj-ea"/>
                <a:ea typeface="+mj-ea"/>
              </a:rPr>
              <a:t>増え、</a:t>
            </a:r>
            <a:endParaRPr lang="en-US" altLang="ja-JP" sz="2000" dirty="0" smtClean="0">
              <a:latin typeface="+mj-ea"/>
              <a:ea typeface="+mj-ea"/>
            </a:endParaRPr>
          </a:p>
          <a:p>
            <a:r>
              <a:rPr lang="ja-JP" altLang="en-US" sz="2000" dirty="0" smtClean="0">
                <a:latin typeface="+mj-ea"/>
                <a:ea typeface="+mj-ea"/>
              </a:rPr>
              <a:t>　　　　　</a:t>
            </a:r>
            <a:r>
              <a:rPr lang="ja-JP" altLang="ja-JP" sz="2000" dirty="0" smtClean="0">
                <a:latin typeface="+mj-ea"/>
                <a:ea typeface="+mj-ea"/>
              </a:rPr>
              <a:t>人々</a:t>
            </a:r>
            <a:r>
              <a:rPr lang="ja-JP" altLang="ja-JP" sz="2000" dirty="0">
                <a:latin typeface="+mj-ea"/>
                <a:ea typeface="+mj-ea"/>
              </a:rPr>
              <a:t>の家や仕事、命を奪って</a:t>
            </a:r>
            <a:r>
              <a:rPr lang="ja-JP" altLang="ja-JP" sz="2000" dirty="0" smtClean="0">
                <a:latin typeface="+mj-ea"/>
                <a:ea typeface="+mj-ea"/>
              </a:rPr>
              <a:t>います</a:t>
            </a:r>
            <a:endParaRPr lang="ja-JP" altLang="en-US" sz="2000" dirty="0">
              <a:latin typeface="+mj-ea"/>
              <a:ea typeface="+mj-ea"/>
            </a:endParaRPr>
          </a:p>
        </p:txBody>
      </p:sp>
      <p:pic>
        <p:nvPicPr>
          <p:cNvPr id="25" name="図 24"/>
          <p:cNvPicPr/>
          <p:nvPr/>
        </p:nvPicPr>
        <p:blipFill>
          <a:blip r:embed="rId5">
            <a:extLst>
              <a:ext uri="{28A0092B-C50C-407E-A947-70E740481C1C}">
                <a14:useLocalDpi xmlns:a14="http://schemas.microsoft.com/office/drawing/2010/main" val="0"/>
              </a:ext>
            </a:extLst>
          </a:blip>
          <a:stretch>
            <a:fillRect/>
          </a:stretch>
        </p:blipFill>
        <p:spPr>
          <a:xfrm>
            <a:off x="4061505" y="3237512"/>
            <a:ext cx="638175" cy="638175"/>
          </a:xfrm>
          <a:prstGeom prst="rect">
            <a:avLst/>
          </a:prstGeom>
        </p:spPr>
      </p:pic>
      <p:sp>
        <p:nvSpPr>
          <p:cNvPr id="12" name="テキスト ボックス 11"/>
          <p:cNvSpPr txBox="1"/>
          <p:nvPr/>
        </p:nvSpPr>
        <p:spPr>
          <a:xfrm>
            <a:off x="127591" y="4040382"/>
            <a:ext cx="4167959" cy="765544"/>
          </a:xfrm>
          <a:prstGeom prst="rect">
            <a:avLst/>
          </a:prstGeom>
          <a:noFill/>
          <a:ln>
            <a:solidFill>
              <a:schemeClr val="tx1"/>
            </a:solidFill>
          </a:ln>
        </p:spPr>
        <p:txBody>
          <a:bodyPr wrap="square" rtlCol="0">
            <a:spAutoFit/>
          </a:bodyPr>
          <a:lstStyle/>
          <a:p>
            <a:r>
              <a:rPr lang="ja-JP" altLang="ja-JP" sz="2000" dirty="0">
                <a:latin typeface="+mj-ea"/>
                <a:ea typeface="+mj-ea"/>
              </a:rPr>
              <a:t>毎晩</a:t>
            </a:r>
            <a:r>
              <a:rPr lang="ja-JP" altLang="ja-JP" sz="2000" dirty="0" smtClean="0">
                <a:latin typeface="+mj-ea"/>
                <a:ea typeface="+mj-ea"/>
              </a:rPr>
              <a:t>、</a:t>
            </a:r>
            <a:r>
              <a:rPr lang="ja-JP" altLang="en-US" sz="2400" b="1" dirty="0" smtClean="0">
                <a:solidFill>
                  <a:srgbClr val="C00000"/>
                </a:solidFill>
                <a:effectLst>
                  <a:outerShdw blurRad="38100" dist="38100" dir="2700000" algn="tl">
                    <a:srgbClr val="000000">
                      <a:alpha val="43137"/>
                    </a:srgbClr>
                  </a:outerShdw>
                </a:effectLst>
                <a:latin typeface="+mj-ea"/>
                <a:ea typeface="+mj-ea"/>
              </a:rPr>
              <a:t>８</a:t>
            </a:r>
            <a:r>
              <a:rPr lang="ja-JP" altLang="ja-JP" sz="2400" b="1" dirty="0" smtClean="0">
                <a:solidFill>
                  <a:srgbClr val="C00000"/>
                </a:solidFill>
                <a:effectLst>
                  <a:outerShdw blurRad="38100" dist="38100" dir="2700000" algn="tl">
                    <a:srgbClr val="000000">
                      <a:alpha val="43137"/>
                    </a:srgbClr>
                  </a:outerShdw>
                </a:effectLst>
                <a:latin typeface="+mj-ea"/>
                <a:ea typeface="+mj-ea"/>
              </a:rPr>
              <a:t>億人</a:t>
            </a:r>
            <a:r>
              <a:rPr lang="ja-JP" altLang="ja-JP" sz="2000" dirty="0">
                <a:latin typeface="+mj-ea"/>
                <a:ea typeface="+mj-ea"/>
              </a:rPr>
              <a:t>以上の人々</a:t>
            </a:r>
            <a:r>
              <a:rPr lang="ja-JP" altLang="ja-JP" sz="2000" dirty="0" smtClean="0">
                <a:latin typeface="+mj-ea"/>
                <a:ea typeface="+mj-ea"/>
              </a:rPr>
              <a:t>が</a:t>
            </a:r>
            <a:endParaRPr lang="en-US" altLang="ja-JP" sz="2000" dirty="0" smtClean="0">
              <a:latin typeface="+mj-ea"/>
              <a:ea typeface="+mj-ea"/>
            </a:endParaRPr>
          </a:p>
          <a:p>
            <a:r>
              <a:rPr lang="ja-JP" altLang="ja-JP" sz="2000" dirty="0" smtClean="0">
                <a:latin typeface="+mj-ea"/>
                <a:ea typeface="+mj-ea"/>
              </a:rPr>
              <a:t>空腹</a:t>
            </a:r>
            <a:r>
              <a:rPr lang="ja-JP" altLang="ja-JP" sz="2000" dirty="0">
                <a:latin typeface="+mj-ea"/>
                <a:ea typeface="+mj-ea"/>
              </a:rPr>
              <a:t>状態で眠りに</a:t>
            </a:r>
            <a:r>
              <a:rPr lang="ja-JP" altLang="ja-JP" sz="2000" dirty="0" smtClean="0">
                <a:latin typeface="+mj-ea"/>
                <a:ea typeface="+mj-ea"/>
              </a:rPr>
              <a:t>つきます</a:t>
            </a:r>
            <a:endParaRPr kumimoji="1" lang="ja-JP" altLang="en-US" dirty="0"/>
          </a:p>
        </p:txBody>
      </p:sp>
      <p:pic>
        <p:nvPicPr>
          <p:cNvPr id="28" name="図 27"/>
          <p:cNvPicPr/>
          <p:nvPr/>
        </p:nvPicPr>
        <p:blipFill>
          <a:blip r:embed="rId6">
            <a:extLst>
              <a:ext uri="{28A0092B-C50C-407E-A947-70E740481C1C}">
                <a14:useLocalDpi xmlns:a14="http://schemas.microsoft.com/office/drawing/2010/main" val="0"/>
              </a:ext>
            </a:extLst>
          </a:blip>
          <a:stretch>
            <a:fillRect/>
          </a:stretch>
        </p:blipFill>
        <p:spPr>
          <a:xfrm>
            <a:off x="3315582" y="4120789"/>
            <a:ext cx="958702" cy="653238"/>
          </a:xfrm>
          <a:prstGeom prst="rect">
            <a:avLst/>
          </a:prstGeom>
        </p:spPr>
      </p:pic>
      <p:sp>
        <p:nvSpPr>
          <p:cNvPr id="13" name="テキスト ボックス 12"/>
          <p:cNvSpPr txBox="1"/>
          <p:nvPr/>
        </p:nvSpPr>
        <p:spPr>
          <a:xfrm>
            <a:off x="4529467" y="4051013"/>
            <a:ext cx="4540102" cy="769441"/>
          </a:xfrm>
          <a:prstGeom prst="rect">
            <a:avLst/>
          </a:prstGeom>
          <a:noFill/>
          <a:ln>
            <a:solidFill>
              <a:schemeClr val="tx1"/>
            </a:solidFill>
          </a:ln>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latin typeface="+mj-ea"/>
                <a:ea typeface="+mj-ea"/>
              </a:rPr>
              <a:t>４</a:t>
            </a:r>
            <a:r>
              <a:rPr lang="ja-JP" altLang="ja-JP" sz="2400" b="1" dirty="0" smtClean="0">
                <a:solidFill>
                  <a:srgbClr val="C00000"/>
                </a:solidFill>
                <a:effectLst>
                  <a:outerShdw blurRad="38100" dist="38100" dir="2700000" algn="tl">
                    <a:srgbClr val="000000">
                      <a:alpha val="43137"/>
                    </a:srgbClr>
                  </a:outerShdw>
                </a:effectLst>
                <a:latin typeface="+mj-ea"/>
                <a:ea typeface="+mj-ea"/>
              </a:rPr>
              <a:t>億人</a:t>
            </a:r>
            <a:r>
              <a:rPr lang="ja-JP" altLang="ja-JP" sz="2000" dirty="0">
                <a:latin typeface="+mj-ea"/>
                <a:ea typeface="+mj-ea"/>
              </a:rPr>
              <a:t>が糖尿病に罹患しており</a:t>
            </a:r>
            <a:r>
              <a:rPr lang="ja-JP" altLang="ja-JP" sz="2000" dirty="0" smtClean="0">
                <a:latin typeface="+mj-ea"/>
                <a:ea typeface="+mj-ea"/>
              </a:rPr>
              <a:t>、</a:t>
            </a:r>
            <a:endParaRPr lang="en-US" altLang="ja-JP" sz="2000" dirty="0" smtClean="0">
              <a:latin typeface="+mj-ea"/>
              <a:ea typeface="+mj-ea"/>
            </a:endParaRPr>
          </a:p>
          <a:p>
            <a:r>
              <a:rPr lang="en-US" altLang="ja-JP" sz="2000" dirty="0" smtClean="0">
                <a:latin typeface="+mj-ea"/>
                <a:ea typeface="+mj-ea"/>
              </a:rPr>
              <a:t>2040</a:t>
            </a:r>
            <a:r>
              <a:rPr lang="ja-JP" altLang="ja-JP" sz="2000" dirty="0">
                <a:latin typeface="+mj-ea"/>
                <a:ea typeface="+mj-ea"/>
              </a:rPr>
              <a:t>年までに</a:t>
            </a:r>
            <a:r>
              <a:rPr lang="ja-JP" altLang="ja-JP" sz="2000" dirty="0" smtClean="0">
                <a:latin typeface="+mj-ea"/>
                <a:ea typeface="+mj-ea"/>
              </a:rPr>
              <a:t>約</a:t>
            </a:r>
            <a:r>
              <a:rPr lang="ja-JP" altLang="en-US" sz="2000" dirty="0" smtClean="0">
                <a:latin typeface="+mj-ea"/>
                <a:ea typeface="+mj-ea"/>
              </a:rPr>
              <a:t>６</a:t>
            </a:r>
            <a:r>
              <a:rPr lang="ja-JP" altLang="ja-JP" sz="2000" dirty="0" smtClean="0">
                <a:latin typeface="+mj-ea"/>
                <a:ea typeface="+mj-ea"/>
              </a:rPr>
              <a:t>億人</a:t>
            </a:r>
            <a:r>
              <a:rPr lang="ja-JP" altLang="ja-JP" sz="2000" dirty="0">
                <a:latin typeface="+mj-ea"/>
                <a:ea typeface="+mj-ea"/>
              </a:rPr>
              <a:t>急増</a:t>
            </a:r>
            <a:r>
              <a:rPr lang="ja-JP" altLang="ja-JP" sz="2000" dirty="0" smtClean="0">
                <a:latin typeface="+mj-ea"/>
                <a:ea typeface="+mj-ea"/>
              </a:rPr>
              <a:t>する</a:t>
            </a:r>
            <a:endParaRPr kumimoji="1" lang="ja-JP" altLang="en-US" sz="2000" dirty="0">
              <a:latin typeface="+mj-ea"/>
              <a:ea typeface="+mj-ea"/>
            </a:endParaRPr>
          </a:p>
        </p:txBody>
      </p:sp>
      <p:pic>
        <p:nvPicPr>
          <p:cNvPr id="31" name="図 30"/>
          <p:cNvPicPr/>
          <p:nvPr/>
        </p:nvPicPr>
        <p:blipFill>
          <a:blip r:embed="rId7">
            <a:extLst>
              <a:ext uri="{28A0092B-C50C-407E-A947-70E740481C1C}">
                <a14:useLocalDpi xmlns:a14="http://schemas.microsoft.com/office/drawing/2010/main" val="0"/>
              </a:ext>
            </a:extLst>
          </a:blip>
          <a:stretch>
            <a:fillRect/>
          </a:stretch>
        </p:blipFill>
        <p:spPr>
          <a:xfrm>
            <a:off x="8175056" y="4116359"/>
            <a:ext cx="640715" cy="666750"/>
          </a:xfrm>
          <a:prstGeom prst="rect">
            <a:avLst/>
          </a:prstGeom>
        </p:spPr>
      </p:pic>
      <p:sp>
        <p:nvSpPr>
          <p:cNvPr id="14" name="テキスト ボックス 13"/>
          <p:cNvSpPr txBox="1"/>
          <p:nvPr/>
        </p:nvSpPr>
        <p:spPr>
          <a:xfrm>
            <a:off x="127589" y="4944148"/>
            <a:ext cx="4167963" cy="769441"/>
          </a:xfrm>
          <a:prstGeom prst="rect">
            <a:avLst/>
          </a:prstGeom>
          <a:noFill/>
          <a:ln>
            <a:solidFill>
              <a:schemeClr val="tx1"/>
            </a:solidFill>
          </a:ln>
        </p:spPr>
        <p:txBody>
          <a:bodyPr wrap="square" rtlCol="0">
            <a:spAutoFit/>
          </a:bodyPr>
          <a:lstStyle/>
          <a:p>
            <a:r>
              <a:rPr lang="ja-JP" altLang="en-US" sz="2000" dirty="0" smtClean="0">
                <a:latin typeface="+mj-ea"/>
                <a:ea typeface="+mj-ea"/>
              </a:rPr>
              <a:t>　　　　　</a:t>
            </a:r>
            <a:r>
              <a:rPr lang="en-US" altLang="ja-JP" sz="2000" dirty="0" smtClean="0">
                <a:latin typeface="+mj-ea"/>
                <a:ea typeface="+mj-ea"/>
              </a:rPr>
              <a:t>2025</a:t>
            </a:r>
            <a:r>
              <a:rPr lang="ja-JP" altLang="ja-JP" sz="2000" dirty="0">
                <a:latin typeface="+mj-ea"/>
                <a:ea typeface="+mj-ea"/>
              </a:rPr>
              <a:t>年までに、世界人口</a:t>
            </a:r>
            <a:r>
              <a:rPr lang="ja-JP" altLang="ja-JP" sz="2000" dirty="0" smtClean="0">
                <a:latin typeface="+mj-ea"/>
                <a:ea typeface="+mj-ea"/>
              </a:rPr>
              <a:t>の</a:t>
            </a:r>
            <a:endParaRPr lang="en-US" altLang="ja-JP" sz="2000" dirty="0" smtClean="0">
              <a:latin typeface="+mj-ea"/>
              <a:ea typeface="+mj-ea"/>
            </a:endParaRPr>
          </a:p>
          <a:p>
            <a:r>
              <a:rPr lang="ja-JP" altLang="en-US" sz="2400" b="1" dirty="0" smtClean="0">
                <a:solidFill>
                  <a:srgbClr val="C00000"/>
                </a:solidFill>
                <a:effectLst>
                  <a:outerShdw blurRad="38100" dist="38100" dir="2700000" algn="tl">
                    <a:srgbClr val="000000">
                      <a:alpha val="43137"/>
                    </a:srgbClr>
                  </a:outerShdw>
                </a:effectLst>
                <a:latin typeface="+mj-ea"/>
                <a:ea typeface="+mj-ea"/>
              </a:rPr>
              <a:t>　　　　</a:t>
            </a:r>
            <a:r>
              <a:rPr lang="ja-JP" altLang="ja-JP" sz="2400" b="1" dirty="0" smtClean="0">
                <a:solidFill>
                  <a:srgbClr val="C00000"/>
                </a:solidFill>
                <a:effectLst>
                  <a:outerShdw blurRad="38100" dist="38100" dir="2700000" algn="tl">
                    <a:srgbClr val="000000">
                      <a:alpha val="43137"/>
                    </a:srgbClr>
                  </a:outerShdw>
                </a:effectLst>
                <a:latin typeface="+mj-ea"/>
                <a:ea typeface="+mj-ea"/>
              </a:rPr>
              <a:t>半分</a:t>
            </a:r>
            <a:r>
              <a:rPr lang="ja-JP" altLang="ja-JP" sz="2000" dirty="0" smtClean="0">
                <a:latin typeface="+mj-ea"/>
                <a:ea typeface="+mj-ea"/>
              </a:rPr>
              <a:t>が</a:t>
            </a:r>
            <a:r>
              <a:rPr lang="ja-JP" altLang="ja-JP" sz="2000" dirty="0">
                <a:latin typeface="+mj-ea"/>
                <a:ea typeface="+mj-ea"/>
              </a:rPr>
              <a:t>水不足</a:t>
            </a:r>
            <a:r>
              <a:rPr lang="ja-JP" altLang="ja-JP" sz="2000" dirty="0" smtClean="0">
                <a:latin typeface="+mj-ea"/>
                <a:ea typeface="+mj-ea"/>
              </a:rPr>
              <a:t>に</a:t>
            </a:r>
            <a:endParaRPr kumimoji="1" lang="ja-JP" altLang="en-US" sz="2000" dirty="0">
              <a:latin typeface="+mj-ea"/>
              <a:ea typeface="+mj-ea"/>
            </a:endParaRPr>
          </a:p>
        </p:txBody>
      </p:sp>
      <p:pic>
        <p:nvPicPr>
          <p:cNvPr id="34" name="図 33"/>
          <p:cNvPicPr/>
          <p:nvPr/>
        </p:nvPicPr>
        <p:blipFill>
          <a:blip r:embed="rId8">
            <a:extLst>
              <a:ext uri="{28A0092B-C50C-407E-A947-70E740481C1C}">
                <a14:useLocalDpi xmlns:a14="http://schemas.microsoft.com/office/drawing/2010/main" val="0"/>
              </a:ext>
            </a:extLst>
          </a:blip>
          <a:stretch>
            <a:fillRect/>
          </a:stretch>
        </p:blipFill>
        <p:spPr>
          <a:xfrm>
            <a:off x="270466" y="4919339"/>
            <a:ext cx="628650" cy="762000"/>
          </a:xfrm>
          <a:prstGeom prst="rect">
            <a:avLst/>
          </a:prstGeom>
        </p:spPr>
      </p:pic>
      <p:sp>
        <p:nvSpPr>
          <p:cNvPr id="15" name="テキスト ボックス 14"/>
          <p:cNvSpPr txBox="1"/>
          <p:nvPr/>
        </p:nvSpPr>
        <p:spPr>
          <a:xfrm>
            <a:off x="4561368" y="4944148"/>
            <a:ext cx="4508202" cy="769441"/>
          </a:xfrm>
          <a:prstGeom prst="rect">
            <a:avLst/>
          </a:prstGeom>
          <a:noFill/>
          <a:ln>
            <a:solidFill>
              <a:schemeClr val="tx1"/>
            </a:solidFill>
          </a:ln>
        </p:spPr>
        <p:txBody>
          <a:bodyPr wrap="square" rtlCol="0">
            <a:spAutoFit/>
          </a:bodyPr>
          <a:lstStyle/>
          <a:p>
            <a:r>
              <a:rPr lang="ja-JP" altLang="en-US" sz="2400" b="1" dirty="0" smtClean="0">
                <a:solidFill>
                  <a:srgbClr val="C00000"/>
                </a:solidFill>
                <a:effectLst>
                  <a:outerShdw blurRad="38100" dist="38100" dir="2700000" algn="tl">
                    <a:srgbClr val="000000">
                      <a:alpha val="43137"/>
                    </a:srgbClr>
                  </a:outerShdw>
                </a:effectLst>
                <a:latin typeface="+mj-ea"/>
                <a:ea typeface="+mj-ea"/>
              </a:rPr>
              <a:t>　　　　　２</a:t>
            </a:r>
            <a:r>
              <a:rPr lang="ja-JP" altLang="ja-JP" sz="2400" b="1" dirty="0" smtClean="0">
                <a:solidFill>
                  <a:srgbClr val="C00000"/>
                </a:solidFill>
                <a:effectLst>
                  <a:outerShdw blurRad="38100" dist="38100" dir="2700000" algn="tl">
                    <a:srgbClr val="000000">
                      <a:alpha val="43137"/>
                    </a:srgbClr>
                  </a:outerShdw>
                </a:effectLst>
                <a:latin typeface="+mj-ea"/>
                <a:ea typeface="+mj-ea"/>
              </a:rPr>
              <a:t>分</a:t>
            </a:r>
            <a:r>
              <a:rPr lang="ja-JP" altLang="ja-JP" sz="2000" dirty="0" smtClean="0">
                <a:latin typeface="+mj-ea"/>
                <a:ea typeface="+mj-ea"/>
              </a:rPr>
              <a:t>に</a:t>
            </a:r>
            <a:r>
              <a:rPr lang="ja-JP" altLang="en-US" sz="2000" dirty="0" smtClean="0">
                <a:latin typeface="+mj-ea"/>
                <a:ea typeface="+mj-ea"/>
              </a:rPr>
              <a:t>１</a:t>
            </a:r>
            <a:r>
              <a:rPr lang="ja-JP" altLang="ja-JP" sz="2000" dirty="0" smtClean="0">
                <a:latin typeface="+mj-ea"/>
                <a:ea typeface="+mj-ea"/>
              </a:rPr>
              <a:t>人</a:t>
            </a:r>
            <a:r>
              <a:rPr lang="ja-JP" altLang="ja-JP" sz="2000" dirty="0">
                <a:latin typeface="+mj-ea"/>
                <a:ea typeface="+mj-ea"/>
              </a:rPr>
              <a:t>の子供が</a:t>
            </a:r>
            <a:r>
              <a:rPr lang="ja-JP" altLang="ja-JP" sz="2000" dirty="0" smtClean="0">
                <a:latin typeface="+mj-ea"/>
                <a:ea typeface="+mj-ea"/>
              </a:rPr>
              <a:t>、</a:t>
            </a:r>
            <a:endParaRPr lang="en-US" altLang="ja-JP" sz="2000" dirty="0" smtClean="0">
              <a:latin typeface="+mj-ea"/>
              <a:ea typeface="+mj-ea"/>
            </a:endParaRPr>
          </a:p>
          <a:p>
            <a:r>
              <a:rPr lang="ja-JP" altLang="en-US" sz="2000" dirty="0" smtClean="0">
                <a:latin typeface="+mj-ea"/>
                <a:ea typeface="+mj-ea"/>
              </a:rPr>
              <a:t>　　　　　　</a:t>
            </a:r>
            <a:r>
              <a:rPr lang="ja-JP" altLang="ja-JP" sz="2000" dirty="0" smtClean="0">
                <a:latin typeface="+mj-ea"/>
                <a:ea typeface="+mj-ea"/>
              </a:rPr>
              <a:t>がん</a:t>
            </a:r>
            <a:r>
              <a:rPr lang="ja-JP" altLang="ja-JP" sz="2000" dirty="0">
                <a:latin typeface="+mj-ea"/>
                <a:ea typeface="+mj-ea"/>
              </a:rPr>
              <a:t>の診断を受けて</a:t>
            </a:r>
            <a:r>
              <a:rPr lang="ja-JP" altLang="ja-JP" sz="2000" dirty="0" smtClean="0">
                <a:latin typeface="+mj-ea"/>
                <a:ea typeface="+mj-ea"/>
              </a:rPr>
              <a:t>います</a:t>
            </a:r>
            <a:endParaRPr kumimoji="1" lang="ja-JP" altLang="en-US" sz="2000" dirty="0">
              <a:latin typeface="+mj-ea"/>
              <a:ea typeface="+mj-ea"/>
            </a:endParaRPr>
          </a:p>
        </p:txBody>
      </p:sp>
      <p:pic>
        <p:nvPicPr>
          <p:cNvPr id="40" name="図 39"/>
          <p:cNvPicPr/>
          <p:nvPr/>
        </p:nvPicPr>
        <p:blipFill>
          <a:blip r:embed="rId9">
            <a:extLst>
              <a:ext uri="{28A0092B-C50C-407E-A947-70E740481C1C}">
                <a14:useLocalDpi xmlns:a14="http://schemas.microsoft.com/office/drawing/2010/main" val="0"/>
              </a:ext>
            </a:extLst>
          </a:blip>
          <a:stretch>
            <a:fillRect/>
          </a:stretch>
        </p:blipFill>
        <p:spPr>
          <a:xfrm>
            <a:off x="4778670" y="4902837"/>
            <a:ext cx="628650" cy="752475"/>
          </a:xfrm>
          <a:prstGeom prst="rect">
            <a:avLst/>
          </a:prstGeom>
        </p:spPr>
      </p:pic>
      <p:sp>
        <p:nvSpPr>
          <p:cNvPr id="16" name="テキスト ボックス 15"/>
          <p:cNvSpPr txBox="1"/>
          <p:nvPr/>
        </p:nvSpPr>
        <p:spPr>
          <a:xfrm>
            <a:off x="127591" y="5816016"/>
            <a:ext cx="3168502" cy="769441"/>
          </a:xfrm>
          <a:prstGeom prst="rect">
            <a:avLst/>
          </a:prstGeom>
          <a:noFill/>
          <a:ln>
            <a:solidFill>
              <a:schemeClr val="tx1"/>
            </a:solidFill>
          </a:ln>
        </p:spPr>
        <p:txBody>
          <a:bodyPr wrap="square" rtlCol="0">
            <a:spAutoFit/>
          </a:bodyPr>
          <a:lstStyle/>
          <a:p>
            <a:r>
              <a:rPr lang="en-US" altLang="ja-JP" sz="2400" b="1" dirty="0">
                <a:solidFill>
                  <a:srgbClr val="C00000"/>
                </a:solidFill>
                <a:effectLst>
                  <a:outerShdw blurRad="38100" dist="38100" dir="2700000" algn="tl">
                    <a:srgbClr val="000000">
                      <a:alpha val="43137"/>
                    </a:srgbClr>
                  </a:outerShdw>
                </a:effectLst>
                <a:latin typeface="+mj-ea"/>
                <a:ea typeface="+mj-ea"/>
              </a:rPr>
              <a:t>3</a:t>
            </a:r>
            <a:r>
              <a:rPr lang="ja-JP" altLang="ja-JP" sz="2400" b="1" dirty="0">
                <a:solidFill>
                  <a:srgbClr val="C00000"/>
                </a:solidFill>
                <a:effectLst>
                  <a:outerShdw blurRad="38100" dist="38100" dir="2700000" algn="tl">
                    <a:srgbClr val="000000">
                      <a:alpha val="43137"/>
                    </a:srgbClr>
                  </a:outerShdw>
                </a:effectLst>
                <a:latin typeface="+mj-ea"/>
                <a:ea typeface="+mj-ea"/>
              </a:rPr>
              <a:t>人に</a:t>
            </a:r>
            <a:r>
              <a:rPr lang="en-US" altLang="ja-JP" sz="2400" b="1" dirty="0">
                <a:solidFill>
                  <a:srgbClr val="C00000"/>
                </a:solidFill>
                <a:effectLst>
                  <a:outerShdw blurRad="38100" dist="38100" dir="2700000" algn="tl">
                    <a:srgbClr val="000000">
                      <a:alpha val="43137"/>
                    </a:srgbClr>
                  </a:outerShdw>
                </a:effectLst>
                <a:latin typeface="+mj-ea"/>
                <a:ea typeface="+mj-ea"/>
              </a:rPr>
              <a:t>1</a:t>
            </a:r>
            <a:r>
              <a:rPr lang="ja-JP" altLang="ja-JP" sz="2400" b="1" dirty="0">
                <a:solidFill>
                  <a:srgbClr val="C00000"/>
                </a:solidFill>
                <a:effectLst>
                  <a:outerShdw blurRad="38100" dist="38100" dir="2700000" algn="tl">
                    <a:srgbClr val="000000">
                      <a:alpha val="43137"/>
                    </a:srgbClr>
                  </a:outerShdw>
                </a:effectLst>
                <a:latin typeface="+mj-ea"/>
                <a:ea typeface="+mj-ea"/>
              </a:rPr>
              <a:t>人</a:t>
            </a:r>
            <a:r>
              <a:rPr lang="ja-JP" altLang="ja-JP" sz="2000" dirty="0">
                <a:latin typeface="+mj-ea"/>
                <a:ea typeface="+mj-ea"/>
              </a:rPr>
              <a:t>の子供</a:t>
            </a:r>
            <a:r>
              <a:rPr lang="ja-JP" altLang="ja-JP" sz="2000" dirty="0" smtClean="0">
                <a:latin typeface="+mj-ea"/>
                <a:ea typeface="+mj-ea"/>
              </a:rPr>
              <a:t>が</a:t>
            </a:r>
            <a:endParaRPr lang="en-US" altLang="ja-JP" sz="2000" dirty="0" smtClean="0">
              <a:latin typeface="+mj-ea"/>
              <a:ea typeface="+mj-ea"/>
            </a:endParaRPr>
          </a:p>
          <a:p>
            <a:r>
              <a:rPr lang="ja-JP" altLang="ja-JP" sz="2000" dirty="0" smtClean="0">
                <a:latin typeface="+mj-ea"/>
                <a:ea typeface="+mj-ea"/>
              </a:rPr>
              <a:t>いじめ</a:t>
            </a:r>
            <a:r>
              <a:rPr lang="ja-JP" altLang="ja-JP" sz="2000" dirty="0">
                <a:latin typeface="+mj-ea"/>
                <a:ea typeface="+mj-ea"/>
              </a:rPr>
              <a:t>を受けて</a:t>
            </a:r>
            <a:r>
              <a:rPr lang="ja-JP" altLang="ja-JP" sz="2000" dirty="0" smtClean="0">
                <a:latin typeface="+mj-ea"/>
                <a:ea typeface="+mj-ea"/>
              </a:rPr>
              <a:t>いる</a:t>
            </a:r>
            <a:endParaRPr kumimoji="1" lang="ja-JP" altLang="en-US" sz="2000" dirty="0">
              <a:latin typeface="+mj-ea"/>
              <a:ea typeface="+mj-ea"/>
            </a:endParaRPr>
          </a:p>
        </p:txBody>
      </p:sp>
      <p:pic>
        <p:nvPicPr>
          <p:cNvPr id="41" name="図 40"/>
          <p:cNvPicPr/>
          <p:nvPr/>
        </p:nvPicPr>
        <p:blipFill>
          <a:blip r:embed="rId10">
            <a:extLst>
              <a:ext uri="{28A0092B-C50C-407E-A947-70E740481C1C}">
                <a14:useLocalDpi xmlns:a14="http://schemas.microsoft.com/office/drawing/2010/main" val="0"/>
              </a:ext>
            </a:extLst>
          </a:blip>
          <a:stretch>
            <a:fillRect/>
          </a:stretch>
        </p:blipFill>
        <p:spPr>
          <a:xfrm>
            <a:off x="2575490" y="5851526"/>
            <a:ext cx="718185" cy="683895"/>
          </a:xfrm>
          <a:prstGeom prst="rect">
            <a:avLst/>
          </a:prstGeom>
        </p:spPr>
      </p:pic>
      <p:sp>
        <p:nvSpPr>
          <p:cNvPr id="17" name="テキスト ボックス 16"/>
          <p:cNvSpPr txBox="1"/>
          <p:nvPr/>
        </p:nvSpPr>
        <p:spPr>
          <a:xfrm>
            <a:off x="3434313" y="5816017"/>
            <a:ext cx="5635256" cy="769441"/>
          </a:xfrm>
          <a:prstGeom prst="rect">
            <a:avLst/>
          </a:prstGeom>
          <a:noFill/>
          <a:ln>
            <a:solidFill>
              <a:schemeClr val="tx1"/>
            </a:solidFill>
          </a:ln>
        </p:spPr>
        <p:txBody>
          <a:bodyPr wrap="square" rtlCol="0">
            <a:spAutoFit/>
          </a:bodyPr>
          <a:lstStyle/>
          <a:p>
            <a:r>
              <a:rPr lang="en-US" altLang="ja-JP" sz="2400" b="1" dirty="0">
                <a:solidFill>
                  <a:srgbClr val="C00000"/>
                </a:solidFill>
                <a:effectLst>
                  <a:outerShdw blurRad="38100" dist="38100" dir="2700000" algn="tl">
                    <a:srgbClr val="000000">
                      <a:alpha val="43137"/>
                    </a:srgbClr>
                  </a:outerShdw>
                </a:effectLst>
                <a:latin typeface="+mj-ea"/>
                <a:ea typeface="+mj-ea"/>
              </a:rPr>
              <a:t>2</a:t>
            </a:r>
            <a:r>
              <a:rPr lang="ja-JP" altLang="ja-JP" sz="2400" b="1" dirty="0">
                <a:solidFill>
                  <a:srgbClr val="C00000"/>
                </a:solidFill>
                <a:effectLst>
                  <a:outerShdw blurRad="38100" dist="38100" dir="2700000" algn="tl">
                    <a:srgbClr val="000000">
                      <a:alpha val="43137"/>
                    </a:srgbClr>
                  </a:outerShdw>
                </a:effectLst>
                <a:latin typeface="+mj-ea"/>
                <a:ea typeface="+mj-ea"/>
              </a:rPr>
              <a:t>億</a:t>
            </a:r>
            <a:r>
              <a:rPr lang="en-US" altLang="ja-JP" sz="2400" b="1" dirty="0">
                <a:solidFill>
                  <a:srgbClr val="C00000"/>
                </a:solidFill>
                <a:effectLst>
                  <a:outerShdw blurRad="38100" dist="38100" dir="2700000" algn="tl">
                    <a:srgbClr val="000000">
                      <a:alpha val="43137"/>
                    </a:srgbClr>
                  </a:outerShdw>
                </a:effectLst>
                <a:latin typeface="+mj-ea"/>
                <a:ea typeface="+mj-ea"/>
              </a:rPr>
              <a:t>5,300</a:t>
            </a:r>
            <a:r>
              <a:rPr lang="ja-JP" altLang="ja-JP" sz="2400" b="1" dirty="0">
                <a:solidFill>
                  <a:srgbClr val="C00000"/>
                </a:solidFill>
                <a:effectLst>
                  <a:outerShdw blurRad="38100" dist="38100" dir="2700000" algn="tl">
                    <a:srgbClr val="000000">
                      <a:alpha val="43137"/>
                    </a:srgbClr>
                  </a:outerShdw>
                </a:effectLst>
                <a:latin typeface="+mj-ea"/>
                <a:ea typeface="+mj-ea"/>
              </a:rPr>
              <a:t>万人</a:t>
            </a:r>
            <a:r>
              <a:rPr lang="ja-JP" altLang="ja-JP" sz="2000" dirty="0">
                <a:latin typeface="+mj-ea"/>
                <a:ea typeface="+mj-ea"/>
              </a:rPr>
              <a:t>が失明状態または視覚</a:t>
            </a:r>
            <a:r>
              <a:rPr lang="ja-JP" altLang="ja-JP" sz="2000" dirty="0" smtClean="0">
                <a:latin typeface="+mj-ea"/>
                <a:ea typeface="+mj-ea"/>
              </a:rPr>
              <a:t>障害</a:t>
            </a:r>
            <a:endParaRPr lang="en-US" altLang="ja-JP" sz="2000" dirty="0" smtClean="0">
              <a:latin typeface="+mj-ea"/>
              <a:ea typeface="+mj-ea"/>
            </a:endParaRPr>
          </a:p>
          <a:p>
            <a:r>
              <a:rPr lang="en-US" altLang="ja-JP" sz="2000" dirty="0" smtClean="0">
                <a:latin typeface="+mj-ea"/>
                <a:ea typeface="+mj-ea"/>
              </a:rPr>
              <a:t>2050</a:t>
            </a:r>
            <a:r>
              <a:rPr lang="ja-JP" altLang="ja-JP" sz="2000" dirty="0">
                <a:latin typeface="+mj-ea"/>
                <a:ea typeface="+mj-ea"/>
              </a:rPr>
              <a:t>年までにその数は</a:t>
            </a:r>
            <a:r>
              <a:rPr lang="en-US" altLang="ja-JP" sz="2000" dirty="0">
                <a:latin typeface="+mj-ea"/>
                <a:ea typeface="+mj-ea"/>
              </a:rPr>
              <a:t>3</a:t>
            </a:r>
            <a:r>
              <a:rPr lang="ja-JP" altLang="ja-JP" sz="2000" dirty="0">
                <a:latin typeface="+mj-ea"/>
                <a:ea typeface="+mj-ea"/>
              </a:rPr>
              <a:t>倍に増えると</a:t>
            </a:r>
            <a:r>
              <a:rPr lang="ja-JP" altLang="ja-JP" sz="2000" dirty="0" smtClean="0">
                <a:latin typeface="+mj-ea"/>
                <a:ea typeface="+mj-ea"/>
              </a:rPr>
              <a:t>予測</a:t>
            </a:r>
            <a:endParaRPr kumimoji="1" lang="ja-JP" altLang="en-US" dirty="0"/>
          </a:p>
        </p:txBody>
      </p:sp>
      <p:pic>
        <p:nvPicPr>
          <p:cNvPr id="42" name="図 41"/>
          <p:cNvPicPr/>
          <p:nvPr/>
        </p:nvPicPr>
        <p:blipFill>
          <a:blip r:embed="rId11">
            <a:extLst>
              <a:ext uri="{28A0092B-C50C-407E-A947-70E740481C1C}">
                <a14:useLocalDpi xmlns:a14="http://schemas.microsoft.com/office/drawing/2010/main" val="0"/>
              </a:ext>
            </a:extLst>
          </a:blip>
          <a:stretch>
            <a:fillRect/>
          </a:stretch>
        </p:blipFill>
        <p:spPr>
          <a:xfrm>
            <a:off x="8326619" y="5872946"/>
            <a:ext cx="742950" cy="704850"/>
          </a:xfrm>
          <a:prstGeom prst="rect">
            <a:avLst/>
          </a:prstGeom>
        </p:spPr>
      </p:pic>
      <p:sp>
        <p:nvSpPr>
          <p:cNvPr id="18" name="角丸四角形 17"/>
          <p:cNvSpPr/>
          <p:nvPr/>
        </p:nvSpPr>
        <p:spPr>
          <a:xfrm>
            <a:off x="159489" y="1382232"/>
            <a:ext cx="3240000" cy="61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ja-JP" altLang="ja-JP" sz="2400" b="1" dirty="0">
                <a:effectLst>
                  <a:outerShdw blurRad="38100" dist="38100" dir="2700000" algn="tl">
                    <a:srgbClr val="000000">
                      <a:alpha val="43137"/>
                    </a:srgbClr>
                  </a:outerShdw>
                </a:effectLst>
              </a:rPr>
              <a:t>支援を必要とする世界</a:t>
            </a:r>
            <a:endParaRPr lang="ja-JP" altLang="ja-JP"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736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rotWithShape="1">
          <a:blip r:embed="rId2">
            <a:extLst>
              <a:ext uri="{28A0092B-C50C-407E-A947-70E740481C1C}">
                <a14:useLocalDpi xmlns:a14="http://schemas.microsoft.com/office/drawing/2010/main" val="0"/>
              </a:ext>
            </a:extLst>
          </a:blip>
          <a:srcRect t="6880" b="9866"/>
          <a:stretch/>
        </p:blipFill>
        <p:spPr>
          <a:xfrm>
            <a:off x="0" y="5317"/>
            <a:ext cx="9144000" cy="1286539"/>
          </a:xfrm>
          <a:prstGeom prst="rect">
            <a:avLst/>
          </a:prstGeom>
        </p:spPr>
      </p:pic>
      <p:sp>
        <p:nvSpPr>
          <p:cNvPr id="27" name="Rectangle 10"/>
          <p:cNvSpPr/>
          <p:nvPr/>
        </p:nvSpPr>
        <p:spPr>
          <a:xfrm>
            <a:off x="0" y="0"/>
            <a:ext cx="9144000" cy="1297172"/>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ja-JP" altLang="en-US">
                <a:solidFill>
                  <a:prstClr val="white">
                    <a:alpha val="44000"/>
                  </a:prstClr>
                </a:solidFill>
              </a:rPr>
              <a:t>    </a:t>
            </a:r>
          </a:p>
        </p:txBody>
      </p:sp>
      <p:sp>
        <p:nvSpPr>
          <p:cNvPr id="4" name="TextBox 13"/>
          <p:cNvSpPr txBox="1"/>
          <p:nvPr/>
        </p:nvSpPr>
        <p:spPr>
          <a:xfrm>
            <a:off x="159488" y="263866"/>
            <a:ext cx="8814391" cy="769441"/>
          </a:xfrm>
          <a:prstGeom prst="rect">
            <a:avLst/>
          </a:prstGeom>
          <a:noFill/>
        </p:spPr>
        <p:txBody>
          <a:bodyPr wrap="square" rtlCol="0">
            <a:spAutoFit/>
          </a:bodyPr>
          <a:lstStyle/>
          <a:p>
            <a:pPr algn="ctr" fontAlgn="base">
              <a:spcBef>
                <a:spcPct val="0"/>
              </a:spcBef>
              <a:spcAft>
                <a:spcPct val="0"/>
              </a:spcAft>
            </a:pPr>
            <a:r>
              <a:rPr lang="ja-JP" altLang="en-US" sz="400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cs typeface="Arial" charset="0"/>
              </a:rPr>
              <a:t>ライオンズクラブ国際財団</a:t>
            </a:r>
            <a:r>
              <a:rPr lang="ja-JP" altLang="en-US" sz="4400" b="1" dirty="0" smtClean="0">
                <a:solidFill>
                  <a:srgbClr val="FFFFFF"/>
                </a:solidFill>
                <a:effectLst>
                  <a:outerShdw blurRad="38100" dist="38100" dir="2700000" algn="tl">
                    <a:srgbClr val="000000">
                      <a:alpha val="43137"/>
                    </a:srgbClr>
                  </a:outerShdw>
                </a:effectLst>
                <a:cs typeface="Arial" charset="0"/>
              </a:rPr>
              <a:t>（</a:t>
            </a:r>
            <a:r>
              <a:rPr lang="en-US" altLang="ja-JP" sz="4400" b="1" dirty="0" smtClean="0">
                <a:solidFill>
                  <a:srgbClr val="FFFFFF"/>
                </a:solidFill>
                <a:effectLst>
                  <a:outerShdw blurRad="38100" dist="38100" dir="2700000" algn="tl">
                    <a:srgbClr val="000000">
                      <a:alpha val="43137"/>
                    </a:srgbClr>
                  </a:outerShdw>
                </a:effectLst>
                <a:cs typeface="Arial" charset="0"/>
              </a:rPr>
              <a:t>LCIF</a:t>
            </a:r>
            <a:r>
              <a:rPr lang="ja-JP" altLang="en-US" sz="4400" b="1" dirty="0" smtClean="0">
                <a:solidFill>
                  <a:srgbClr val="FFFFFF"/>
                </a:solidFill>
                <a:effectLst>
                  <a:outerShdw blurRad="38100" dist="38100" dir="2700000" algn="tl">
                    <a:srgbClr val="000000">
                      <a:alpha val="43137"/>
                    </a:srgbClr>
                  </a:outerShdw>
                </a:effectLst>
                <a:cs typeface="Arial" charset="0"/>
              </a:rPr>
              <a:t>）</a:t>
            </a:r>
            <a:endParaRPr lang="ja-JP" altLang="en-US" sz="4400" b="1" dirty="0">
              <a:solidFill>
                <a:srgbClr val="FFFFFF"/>
              </a:solidFill>
              <a:effectLst>
                <a:outerShdw blurRad="38100" dist="38100" dir="2700000" algn="tl">
                  <a:srgbClr val="000000">
                    <a:alpha val="43137"/>
                  </a:srgbClr>
                </a:outerShdw>
              </a:effectLst>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028" y="3219563"/>
            <a:ext cx="1260000" cy="109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028" y="4368986"/>
            <a:ext cx="1260000" cy="110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028" y="5591732"/>
            <a:ext cx="1260000" cy="109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116958" y="2179698"/>
            <a:ext cx="8910084" cy="907941"/>
          </a:xfrm>
          <a:prstGeom prst="rect">
            <a:avLst/>
          </a:prstGeom>
        </p:spPr>
        <p:txBody>
          <a:bodyPr wrap="square">
            <a:spAutoFit/>
          </a:bodyPr>
          <a:lstStyle/>
          <a:p>
            <a:pPr>
              <a:spcAft>
                <a:spcPts val="600"/>
              </a:spcAft>
            </a:pPr>
            <a:r>
              <a:rPr lang="ja-JP" altLang="ja-JP" sz="2400" dirty="0" smtClean="0"/>
              <a:t>人道</a:t>
            </a:r>
            <a:r>
              <a:rPr lang="ja-JP" altLang="ja-JP" sz="2400" dirty="0"/>
              <a:t>奉仕事業を実施し、地域と世界に希望をもたらす</a:t>
            </a:r>
          </a:p>
          <a:p>
            <a:pPr>
              <a:spcAft>
                <a:spcPts val="600"/>
              </a:spcAft>
            </a:pPr>
            <a:r>
              <a:rPr lang="ja-JP" altLang="ja-JP" sz="2400" dirty="0"/>
              <a:t>ライオンズとそのパートナーの取り組みに、交付金</a:t>
            </a:r>
            <a:r>
              <a:rPr lang="ja-JP" altLang="ja-JP" sz="2400" dirty="0" smtClean="0"/>
              <a:t>を通じて</a:t>
            </a:r>
            <a:r>
              <a:rPr lang="ja-JP" altLang="ja-JP" sz="2400" dirty="0"/>
              <a:t>支援</a:t>
            </a:r>
            <a:r>
              <a:rPr lang="ja-JP" altLang="ja-JP" sz="2400" dirty="0" smtClean="0"/>
              <a:t>する</a:t>
            </a:r>
            <a:endParaRPr lang="ja-JP" altLang="en-US" sz="2400" dirty="0"/>
          </a:p>
        </p:txBody>
      </p:sp>
      <p:sp>
        <p:nvSpPr>
          <p:cNvPr id="29" name="角丸四角形 28"/>
          <p:cNvSpPr/>
          <p:nvPr/>
        </p:nvSpPr>
        <p:spPr>
          <a:xfrm>
            <a:off x="159489" y="1382232"/>
            <a:ext cx="2520000" cy="61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b="1" dirty="0">
                <a:effectLst>
                  <a:outerShdw blurRad="38100" dist="38100" dir="2700000" algn="tl">
                    <a:srgbClr val="000000">
                      <a:alpha val="43137"/>
                    </a:srgbClr>
                  </a:outerShdw>
                </a:effectLst>
              </a:rPr>
              <a:t>LCIF</a:t>
            </a:r>
            <a:r>
              <a:rPr lang="ja-JP" altLang="ja-JP" sz="3200" b="1" dirty="0">
                <a:effectLst>
                  <a:outerShdw blurRad="38100" dist="38100" dir="2700000" algn="tl">
                    <a:srgbClr val="000000">
                      <a:alpha val="43137"/>
                    </a:srgbClr>
                  </a:outerShdw>
                </a:effectLst>
              </a:rPr>
              <a:t>の使命</a:t>
            </a:r>
            <a:endParaRPr lang="ja-JP" altLang="ja-JP" sz="3200" dirty="0">
              <a:effectLst>
                <a:outerShdw blurRad="38100" dist="38100" dir="2700000" algn="tl">
                  <a:srgbClr val="000000">
                    <a:alpha val="43137"/>
                  </a:srgbClr>
                </a:outerShdw>
              </a:effectLst>
            </a:endParaRPr>
          </a:p>
        </p:txBody>
      </p:sp>
      <p:sp>
        <p:nvSpPr>
          <p:cNvPr id="5" name="テキスト ボックス 4"/>
          <p:cNvSpPr txBox="1"/>
          <p:nvPr/>
        </p:nvSpPr>
        <p:spPr>
          <a:xfrm>
            <a:off x="138222" y="3476845"/>
            <a:ext cx="7474689" cy="3170099"/>
          </a:xfrm>
          <a:prstGeom prst="rect">
            <a:avLst/>
          </a:prstGeom>
          <a:noFill/>
        </p:spPr>
        <p:txBody>
          <a:bodyPr wrap="square" rtlCol="0">
            <a:spAutoFit/>
          </a:bodyPr>
          <a:lstStyle/>
          <a:p>
            <a:r>
              <a:rPr lang="en-US" altLang="ja-JP" sz="2000" dirty="0" smtClean="0">
                <a:solidFill>
                  <a:schemeClr val="tx2"/>
                </a:solidFill>
                <a:latin typeface="+mj-ea"/>
                <a:ea typeface="+mj-ea"/>
              </a:rPr>
              <a:t>1968</a:t>
            </a:r>
            <a:r>
              <a:rPr lang="ja-JP" altLang="ja-JP" sz="2000" dirty="0" smtClean="0">
                <a:solidFill>
                  <a:schemeClr val="tx2"/>
                </a:solidFill>
                <a:latin typeface="+mj-ea"/>
                <a:ea typeface="+mj-ea"/>
              </a:rPr>
              <a:t>年以来、</a:t>
            </a:r>
            <a:r>
              <a:rPr lang="en-US" altLang="ja-JP" sz="2000" dirty="0" smtClean="0">
                <a:solidFill>
                  <a:schemeClr val="tx2"/>
                </a:solidFill>
                <a:latin typeface="+mj-ea"/>
                <a:ea typeface="+mj-ea"/>
              </a:rPr>
              <a:t>LCIF</a:t>
            </a:r>
            <a:r>
              <a:rPr lang="ja-JP" altLang="ja-JP" sz="2000" dirty="0" smtClean="0">
                <a:solidFill>
                  <a:schemeClr val="tx2"/>
                </a:solidFill>
                <a:latin typeface="+mj-ea"/>
                <a:ea typeface="+mj-ea"/>
              </a:rPr>
              <a:t>は</a:t>
            </a:r>
            <a:r>
              <a:rPr lang="ja-JP" altLang="ja-JP" sz="2000" dirty="0">
                <a:solidFill>
                  <a:schemeClr val="tx2"/>
                </a:solidFill>
                <a:latin typeface="+mj-ea"/>
                <a:ea typeface="+mj-ea"/>
              </a:rPr>
              <a:t>、失明や聴覚喪失といった世界規模の</a:t>
            </a:r>
            <a:r>
              <a:rPr lang="ja-JP" altLang="ja-JP" sz="2000" dirty="0" smtClean="0">
                <a:solidFill>
                  <a:schemeClr val="tx2"/>
                </a:solidFill>
                <a:latin typeface="+mj-ea"/>
                <a:ea typeface="+mj-ea"/>
              </a:rPr>
              <a:t>問題に</a:t>
            </a:r>
            <a:endParaRPr lang="en-US" altLang="ja-JP" sz="2000" dirty="0" smtClean="0">
              <a:solidFill>
                <a:schemeClr val="tx2"/>
              </a:solidFill>
              <a:latin typeface="+mj-ea"/>
              <a:ea typeface="+mj-ea"/>
            </a:endParaRPr>
          </a:p>
          <a:p>
            <a:r>
              <a:rPr lang="ja-JP" altLang="ja-JP" sz="2000" dirty="0" smtClean="0">
                <a:solidFill>
                  <a:schemeClr val="tx2"/>
                </a:solidFill>
                <a:latin typeface="+mj-ea"/>
                <a:ea typeface="+mj-ea"/>
              </a:rPr>
              <a:t>取り組み、地震</a:t>
            </a:r>
            <a:r>
              <a:rPr lang="ja-JP" altLang="ja-JP" sz="2000" dirty="0">
                <a:solidFill>
                  <a:schemeClr val="tx2"/>
                </a:solidFill>
                <a:latin typeface="+mj-ea"/>
                <a:ea typeface="+mj-ea"/>
              </a:rPr>
              <a:t>や洪水などの大災害に対応するライオンズ</a:t>
            </a:r>
            <a:r>
              <a:rPr lang="ja-JP" altLang="ja-JP" sz="2000" dirty="0" smtClean="0">
                <a:solidFill>
                  <a:schemeClr val="tx2"/>
                </a:solidFill>
                <a:latin typeface="+mj-ea"/>
                <a:ea typeface="+mj-ea"/>
              </a:rPr>
              <a:t>を援助</a:t>
            </a:r>
            <a:endParaRPr lang="en-US" altLang="ja-JP" sz="2000" dirty="0" smtClean="0">
              <a:solidFill>
                <a:schemeClr val="tx2"/>
              </a:solidFill>
              <a:latin typeface="+mj-ea"/>
              <a:ea typeface="+mj-ea"/>
            </a:endParaRPr>
          </a:p>
          <a:p>
            <a:pPr>
              <a:spcAft>
                <a:spcPts val="1200"/>
              </a:spcAft>
            </a:pPr>
            <a:r>
              <a:rPr lang="ja-JP" altLang="ja-JP" sz="2000" dirty="0" smtClean="0">
                <a:solidFill>
                  <a:schemeClr val="tx2"/>
                </a:solidFill>
                <a:latin typeface="+mj-ea"/>
                <a:ea typeface="+mj-ea"/>
              </a:rPr>
              <a:t>する</a:t>
            </a:r>
            <a:r>
              <a:rPr lang="ja-JP" altLang="ja-JP" sz="2000" dirty="0">
                <a:solidFill>
                  <a:schemeClr val="tx2"/>
                </a:solidFill>
                <a:latin typeface="+mj-ea"/>
                <a:ea typeface="+mj-ea"/>
              </a:rPr>
              <a:t>ために何億ドルも</a:t>
            </a:r>
            <a:r>
              <a:rPr lang="ja-JP" altLang="ja-JP" sz="2000" dirty="0" smtClean="0">
                <a:solidFill>
                  <a:schemeClr val="tx2"/>
                </a:solidFill>
                <a:latin typeface="+mj-ea"/>
                <a:ea typeface="+mj-ea"/>
              </a:rPr>
              <a:t>の資金</a:t>
            </a:r>
            <a:r>
              <a:rPr lang="ja-JP" altLang="ja-JP" sz="2000" dirty="0">
                <a:solidFill>
                  <a:schemeClr val="tx2"/>
                </a:solidFill>
                <a:latin typeface="+mj-ea"/>
                <a:ea typeface="+mj-ea"/>
              </a:rPr>
              <a:t>を集め、交付してきました</a:t>
            </a:r>
            <a:r>
              <a:rPr lang="ja-JP" altLang="ja-JP" sz="2000" dirty="0" smtClean="0">
                <a:solidFill>
                  <a:schemeClr val="tx2"/>
                </a:solidFill>
                <a:latin typeface="+mj-ea"/>
                <a:ea typeface="+mj-ea"/>
              </a:rPr>
              <a:t>。</a:t>
            </a:r>
            <a:endParaRPr lang="en-US" altLang="ja-JP" sz="2000" dirty="0" smtClean="0">
              <a:solidFill>
                <a:schemeClr val="tx2"/>
              </a:solidFill>
              <a:latin typeface="+mj-ea"/>
              <a:ea typeface="+mj-ea"/>
            </a:endParaRPr>
          </a:p>
          <a:p>
            <a:pPr>
              <a:spcAft>
                <a:spcPts val="1200"/>
              </a:spcAft>
            </a:pPr>
            <a:r>
              <a:rPr lang="ja-JP" altLang="ja-JP" sz="2000" dirty="0" smtClean="0">
                <a:latin typeface="+mj-ea"/>
                <a:ea typeface="+mj-ea"/>
              </a:rPr>
              <a:t>今日</a:t>
            </a:r>
            <a:r>
              <a:rPr lang="en-US" altLang="ja-JP" sz="2000" dirty="0" smtClean="0">
                <a:latin typeface="+mj-ea"/>
                <a:ea typeface="+mj-ea"/>
              </a:rPr>
              <a:t>LCIF</a:t>
            </a:r>
            <a:r>
              <a:rPr lang="ja-JP" altLang="ja-JP" sz="2000" dirty="0" smtClean="0">
                <a:latin typeface="+mj-ea"/>
                <a:ea typeface="+mj-ea"/>
              </a:rPr>
              <a:t>は、年間平均</a:t>
            </a:r>
            <a:r>
              <a:rPr lang="en-US" altLang="ja-JP" sz="2000" dirty="0" smtClean="0">
                <a:latin typeface="+mj-ea"/>
                <a:ea typeface="+mj-ea"/>
              </a:rPr>
              <a:t>3,000</a:t>
            </a:r>
            <a:r>
              <a:rPr lang="ja-JP" altLang="ja-JP" sz="2000" dirty="0" smtClean="0">
                <a:latin typeface="+mj-ea"/>
                <a:ea typeface="+mj-ea"/>
              </a:rPr>
              <a:t>万ドルもの交付金を提供しています。</a:t>
            </a:r>
            <a:endParaRPr lang="en-US" altLang="ja-JP" sz="2000" dirty="0" smtClean="0">
              <a:latin typeface="+mj-ea"/>
              <a:ea typeface="+mj-ea"/>
            </a:endParaRPr>
          </a:p>
          <a:p>
            <a:r>
              <a:rPr lang="en-US" altLang="ja-JP" sz="2000" dirty="0" smtClean="0">
                <a:solidFill>
                  <a:schemeClr val="tx2"/>
                </a:solidFill>
                <a:latin typeface="+mj-ea"/>
                <a:ea typeface="+mj-ea"/>
              </a:rPr>
              <a:t>LCIF</a:t>
            </a:r>
            <a:r>
              <a:rPr lang="ja-JP" altLang="ja-JP" sz="2000" dirty="0">
                <a:solidFill>
                  <a:schemeClr val="tx2"/>
                </a:solidFill>
                <a:latin typeface="+mj-ea"/>
                <a:ea typeface="+mj-ea"/>
              </a:rPr>
              <a:t>は、ライオンズクラブ国際協会に地球全体に及ぶ最大の</a:t>
            </a:r>
            <a:r>
              <a:rPr lang="ja-JP" altLang="ja-JP" sz="2000" dirty="0" smtClean="0">
                <a:solidFill>
                  <a:schemeClr val="tx2"/>
                </a:solidFill>
                <a:latin typeface="+mj-ea"/>
                <a:ea typeface="+mj-ea"/>
              </a:rPr>
              <a:t>影響力</a:t>
            </a:r>
            <a:endParaRPr lang="en-US" altLang="ja-JP" sz="2000" dirty="0" smtClean="0">
              <a:solidFill>
                <a:schemeClr val="tx2"/>
              </a:solidFill>
              <a:latin typeface="+mj-ea"/>
              <a:ea typeface="+mj-ea"/>
            </a:endParaRPr>
          </a:p>
          <a:p>
            <a:r>
              <a:rPr lang="ja-JP" altLang="ja-JP" sz="2000" dirty="0" smtClean="0">
                <a:solidFill>
                  <a:schemeClr val="tx2"/>
                </a:solidFill>
                <a:latin typeface="+mj-ea"/>
                <a:ea typeface="+mj-ea"/>
              </a:rPr>
              <a:t>を</a:t>
            </a:r>
            <a:r>
              <a:rPr lang="ja-JP" altLang="ja-JP" sz="2000" dirty="0">
                <a:solidFill>
                  <a:schemeClr val="tx2"/>
                </a:solidFill>
                <a:latin typeface="+mj-ea"/>
                <a:ea typeface="+mj-ea"/>
              </a:rPr>
              <a:t>与える</a:t>
            </a:r>
            <a:r>
              <a:rPr lang="ja-JP" altLang="ja-JP" sz="2000" dirty="0" smtClean="0">
                <a:solidFill>
                  <a:schemeClr val="tx2"/>
                </a:solidFill>
                <a:latin typeface="+mj-ea"/>
                <a:ea typeface="+mj-ea"/>
              </a:rPr>
              <a:t>もので</a:t>
            </a:r>
            <a:r>
              <a:rPr lang="ja-JP" altLang="ja-JP" sz="2000" dirty="0">
                <a:solidFill>
                  <a:schemeClr val="tx2"/>
                </a:solidFill>
                <a:latin typeface="+mj-ea"/>
                <a:ea typeface="+mj-ea"/>
              </a:rPr>
              <a:t>あり、学校や診療所</a:t>
            </a:r>
            <a:r>
              <a:rPr lang="ja-JP" altLang="ja-JP" sz="2000" dirty="0" smtClean="0">
                <a:solidFill>
                  <a:schemeClr val="tx2"/>
                </a:solidFill>
                <a:latin typeface="+mj-ea"/>
                <a:ea typeface="+mj-ea"/>
              </a:rPr>
              <a:t>、リハビリ</a:t>
            </a:r>
            <a:r>
              <a:rPr lang="ja-JP" altLang="ja-JP" sz="2000" dirty="0">
                <a:solidFill>
                  <a:schemeClr val="tx2"/>
                </a:solidFill>
                <a:latin typeface="+mj-ea"/>
                <a:ea typeface="+mj-ea"/>
              </a:rPr>
              <a:t>施設や職業</a:t>
            </a:r>
            <a:r>
              <a:rPr lang="ja-JP" altLang="ja-JP" sz="2000" dirty="0" smtClean="0">
                <a:solidFill>
                  <a:schemeClr val="tx2"/>
                </a:solidFill>
                <a:latin typeface="+mj-ea"/>
                <a:ea typeface="+mj-ea"/>
              </a:rPr>
              <a:t>訓練所等</a:t>
            </a:r>
            <a:endParaRPr lang="en-US" altLang="ja-JP" sz="2000" dirty="0" smtClean="0">
              <a:solidFill>
                <a:schemeClr val="tx2"/>
              </a:solidFill>
              <a:latin typeface="+mj-ea"/>
              <a:ea typeface="+mj-ea"/>
            </a:endParaRPr>
          </a:p>
          <a:p>
            <a:r>
              <a:rPr lang="ja-JP" altLang="ja-JP" sz="2000" dirty="0" smtClean="0">
                <a:solidFill>
                  <a:schemeClr val="tx2"/>
                </a:solidFill>
                <a:latin typeface="+mj-ea"/>
                <a:ea typeface="+mj-ea"/>
              </a:rPr>
              <a:t>を</a:t>
            </a:r>
            <a:r>
              <a:rPr lang="ja-JP" altLang="ja-JP" sz="2000" dirty="0">
                <a:solidFill>
                  <a:schemeClr val="tx2"/>
                </a:solidFill>
                <a:latin typeface="+mj-ea"/>
                <a:ea typeface="+mj-ea"/>
              </a:rPr>
              <a:t>建設し</a:t>
            </a:r>
            <a:r>
              <a:rPr lang="ja-JP" altLang="ja-JP" sz="2000" dirty="0" smtClean="0">
                <a:solidFill>
                  <a:schemeClr val="tx2"/>
                </a:solidFill>
                <a:latin typeface="+mj-ea"/>
                <a:ea typeface="+mj-ea"/>
              </a:rPr>
              <a:t>、また</a:t>
            </a:r>
            <a:r>
              <a:rPr lang="ja-JP" altLang="ja-JP" sz="2000" dirty="0">
                <a:solidFill>
                  <a:schemeClr val="tx2"/>
                </a:solidFill>
                <a:latin typeface="+mj-ea"/>
                <a:ea typeface="+mj-ea"/>
              </a:rPr>
              <a:t>、地域のニーズに対処する</a:t>
            </a:r>
            <a:r>
              <a:rPr lang="ja-JP" altLang="ja-JP" sz="2000" dirty="0" smtClean="0">
                <a:solidFill>
                  <a:schemeClr val="tx2"/>
                </a:solidFill>
                <a:latin typeface="+mj-ea"/>
                <a:ea typeface="+mj-ea"/>
              </a:rPr>
              <a:t>その他の</a:t>
            </a:r>
            <a:r>
              <a:rPr lang="ja-JP" altLang="ja-JP" sz="2000" dirty="0">
                <a:solidFill>
                  <a:schemeClr val="tx2"/>
                </a:solidFill>
                <a:latin typeface="+mj-ea"/>
                <a:ea typeface="+mj-ea"/>
              </a:rPr>
              <a:t>大規模な</a:t>
            </a:r>
            <a:r>
              <a:rPr lang="ja-JP" altLang="ja-JP" sz="2000" dirty="0" smtClean="0">
                <a:solidFill>
                  <a:schemeClr val="tx2"/>
                </a:solidFill>
                <a:latin typeface="+mj-ea"/>
                <a:ea typeface="+mj-ea"/>
              </a:rPr>
              <a:t>人道</a:t>
            </a:r>
            <a:endParaRPr lang="en-US" altLang="ja-JP" sz="2000" dirty="0" smtClean="0">
              <a:solidFill>
                <a:schemeClr val="tx2"/>
              </a:solidFill>
              <a:latin typeface="+mj-ea"/>
              <a:ea typeface="+mj-ea"/>
            </a:endParaRPr>
          </a:p>
          <a:p>
            <a:r>
              <a:rPr lang="ja-JP" altLang="ja-JP" sz="2000" dirty="0" smtClean="0">
                <a:solidFill>
                  <a:schemeClr val="tx2"/>
                </a:solidFill>
                <a:latin typeface="+mj-ea"/>
                <a:ea typeface="+mj-ea"/>
              </a:rPr>
              <a:t>奉仕</a:t>
            </a:r>
            <a:r>
              <a:rPr lang="ja-JP" altLang="ja-JP" sz="2000" dirty="0">
                <a:solidFill>
                  <a:schemeClr val="tx2"/>
                </a:solidFill>
                <a:latin typeface="+mj-ea"/>
                <a:ea typeface="+mj-ea"/>
              </a:rPr>
              <a:t>事業を行うため</a:t>
            </a:r>
            <a:r>
              <a:rPr lang="ja-JP" altLang="ja-JP" sz="2000" dirty="0" smtClean="0">
                <a:solidFill>
                  <a:schemeClr val="tx2"/>
                </a:solidFill>
                <a:latin typeface="+mj-ea"/>
                <a:ea typeface="+mj-ea"/>
              </a:rPr>
              <a:t>の手段</a:t>
            </a:r>
            <a:r>
              <a:rPr lang="ja-JP" altLang="ja-JP" sz="2000" dirty="0">
                <a:solidFill>
                  <a:schemeClr val="tx2"/>
                </a:solidFill>
                <a:latin typeface="+mj-ea"/>
                <a:ea typeface="+mj-ea"/>
              </a:rPr>
              <a:t>を、地域のライオンズに提供</a:t>
            </a:r>
            <a:r>
              <a:rPr lang="ja-JP" altLang="ja-JP" sz="2000" dirty="0" smtClean="0">
                <a:solidFill>
                  <a:schemeClr val="tx2"/>
                </a:solidFill>
                <a:latin typeface="+mj-ea"/>
                <a:ea typeface="+mj-ea"/>
              </a:rPr>
              <a:t>することに</a:t>
            </a:r>
            <a:endParaRPr lang="en-US" altLang="ja-JP" sz="2000" dirty="0" smtClean="0">
              <a:solidFill>
                <a:schemeClr val="tx2"/>
              </a:solidFill>
              <a:latin typeface="+mj-ea"/>
              <a:ea typeface="+mj-ea"/>
            </a:endParaRPr>
          </a:p>
          <a:p>
            <a:r>
              <a:rPr lang="ja-JP" altLang="ja-JP" sz="2000" dirty="0" smtClean="0">
                <a:solidFill>
                  <a:schemeClr val="tx2"/>
                </a:solidFill>
                <a:latin typeface="+mj-ea"/>
                <a:ea typeface="+mj-ea"/>
              </a:rPr>
              <a:t>より</a:t>
            </a:r>
            <a:r>
              <a:rPr lang="ja-JP" altLang="ja-JP" sz="2000" dirty="0">
                <a:solidFill>
                  <a:schemeClr val="tx2"/>
                </a:solidFill>
                <a:latin typeface="+mj-ea"/>
                <a:ea typeface="+mj-ea"/>
              </a:rPr>
              <a:t>、様々な地域社会に貢献しています。</a:t>
            </a:r>
            <a:endParaRPr kumimoji="1" lang="ja-JP" altLang="en-US" sz="2000" dirty="0">
              <a:solidFill>
                <a:schemeClr val="tx2"/>
              </a:solidFill>
              <a:latin typeface="+mj-ea"/>
              <a:ea typeface="+mj-ea"/>
            </a:endParaRPr>
          </a:p>
        </p:txBody>
      </p:sp>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5028" y="1382231"/>
            <a:ext cx="1260000" cy="959700"/>
          </a:xfrm>
          <a:prstGeom prst="rect">
            <a:avLst/>
          </a:prstGeom>
        </p:spPr>
      </p:pic>
    </p:spTree>
    <p:extLst>
      <p:ext uri="{BB962C8B-B14F-4D97-AF65-F5344CB8AC3E}">
        <p14:creationId xmlns:p14="http://schemas.microsoft.com/office/powerpoint/2010/main" val="127140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rotWithShape="1">
          <a:blip r:embed="rId2">
            <a:extLst>
              <a:ext uri="{28A0092B-C50C-407E-A947-70E740481C1C}">
                <a14:useLocalDpi xmlns:a14="http://schemas.microsoft.com/office/drawing/2010/main" val="0"/>
              </a:ext>
            </a:extLst>
          </a:blip>
          <a:srcRect t="6880" b="9866"/>
          <a:stretch/>
        </p:blipFill>
        <p:spPr>
          <a:xfrm>
            <a:off x="0" y="5317"/>
            <a:ext cx="9144000" cy="1286539"/>
          </a:xfrm>
          <a:prstGeom prst="rect">
            <a:avLst/>
          </a:prstGeom>
        </p:spPr>
      </p:pic>
      <p:sp>
        <p:nvSpPr>
          <p:cNvPr id="27" name="Rectangle 10"/>
          <p:cNvSpPr/>
          <p:nvPr/>
        </p:nvSpPr>
        <p:spPr>
          <a:xfrm>
            <a:off x="0" y="0"/>
            <a:ext cx="9144000" cy="1297172"/>
          </a:xfrm>
          <a:prstGeom prst="rect">
            <a:avLst/>
          </a:prstGeom>
          <a:solidFill>
            <a:schemeClr val="tx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ja-JP" altLang="en-US" smtClean="0">
                <a:solidFill>
                  <a:prstClr val="white">
                    <a:alpha val="44000"/>
                  </a:prstClr>
                </a:solidFill>
              </a:rPr>
              <a:t>    </a:t>
            </a:r>
            <a:endParaRPr lang="ja-JP" altLang="en-US">
              <a:solidFill>
                <a:prstClr val="white">
                  <a:alpha val="44000"/>
                </a:prstClr>
              </a:solidFill>
            </a:endParaRPr>
          </a:p>
        </p:txBody>
      </p:sp>
      <p:sp>
        <p:nvSpPr>
          <p:cNvPr id="4" name="TextBox 13"/>
          <p:cNvSpPr txBox="1"/>
          <p:nvPr/>
        </p:nvSpPr>
        <p:spPr>
          <a:xfrm>
            <a:off x="568842" y="85059"/>
            <a:ext cx="7921256" cy="923330"/>
          </a:xfrm>
          <a:prstGeom prst="rect">
            <a:avLst/>
          </a:prstGeom>
          <a:noFill/>
        </p:spPr>
        <p:txBody>
          <a:bodyPr wrap="square" rtlCol="0">
            <a:spAutoFit/>
          </a:bodyPr>
          <a:lstStyle/>
          <a:p>
            <a:pPr algn="ctr" fontAlgn="base">
              <a:spcBef>
                <a:spcPct val="0"/>
              </a:spcBef>
              <a:spcAft>
                <a:spcPct val="0"/>
              </a:spcAft>
            </a:pPr>
            <a:r>
              <a:rPr lang="ja-JP" altLang="en-US" sz="4400" b="1" dirty="0" smtClean="0">
                <a:solidFill>
                  <a:srgbClr val="FFFFFF"/>
                </a:solidFill>
                <a:effectLst>
                  <a:outerShdw blurRad="38100" dist="38100" dir="2700000" algn="tl">
                    <a:srgbClr val="000000">
                      <a:alpha val="43137"/>
                    </a:srgbClr>
                  </a:outerShdw>
                </a:effectLst>
                <a:cs typeface="Arial" charset="0"/>
              </a:rPr>
              <a:t>キャンペーン</a:t>
            </a:r>
            <a:r>
              <a:rPr lang="en-US" altLang="ja-JP" sz="5400" b="1" dirty="0" smtClean="0">
                <a:solidFill>
                  <a:srgbClr val="FFFFFF"/>
                </a:solidFill>
                <a:effectLst>
                  <a:outerShdw blurRad="38100" dist="38100" dir="2700000" algn="tl">
                    <a:srgbClr val="000000">
                      <a:alpha val="43137"/>
                    </a:srgbClr>
                  </a:outerShdw>
                </a:effectLst>
                <a:cs typeface="Arial" charset="0"/>
              </a:rPr>
              <a:t>100</a:t>
            </a:r>
            <a:endParaRPr lang="ja-JP" altLang="en-US" sz="5400" b="1" dirty="0">
              <a:solidFill>
                <a:srgbClr val="FFFFFF"/>
              </a:solidFill>
              <a:effectLst>
                <a:outerShdw blurRad="38100" dist="38100" dir="2700000" algn="tl">
                  <a:srgbClr val="000000">
                    <a:alpha val="43137"/>
                  </a:srgbClr>
                </a:outerShdw>
              </a:effectLst>
              <a:cs typeface="Arial" charset="0"/>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9" y="1360966"/>
            <a:ext cx="2977116" cy="1874094"/>
          </a:xfrm>
          <a:prstGeom prst="rect">
            <a:avLst/>
          </a:prstGeom>
        </p:spPr>
      </p:pic>
      <p:sp>
        <p:nvSpPr>
          <p:cNvPr id="7" name="正方形/長方形 6"/>
          <p:cNvSpPr/>
          <p:nvPr/>
        </p:nvSpPr>
        <p:spPr>
          <a:xfrm>
            <a:off x="6649406" y="809478"/>
            <a:ext cx="2494594" cy="461665"/>
          </a:xfrm>
          <a:prstGeom prst="rect">
            <a:avLst/>
          </a:prstGeom>
        </p:spPr>
        <p:txBody>
          <a:bodyPr wrap="none">
            <a:spAutoFit/>
          </a:bodyPr>
          <a:lstStyle/>
          <a:p>
            <a:r>
              <a:rPr lang="en-US" altLang="ja-JP" sz="2400" b="1" dirty="0" smtClean="0">
                <a:solidFill>
                  <a:srgbClr val="FFFFFF"/>
                </a:solidFill>
                <a:effectLst>
                  <a:outerShdw blurRad="38100" dist="38100" dir="2700000" algn="tl">
                    <a:srgbClr val="000000">
                      <a:alpha val="43137"/>
                    </a:srgbClr>
                  </a:outerShdw>
                </a:effectLst>
                <a:latin typeface="+mj-ea"/>
                <a:ea typeface="+mj-ea"/>
                <a:cs typeface="Arial" charset="0"/>
              </a:rPr>
              <a:t>LCIF</a:t>
            </a:r>
            <a:r>
              <a:rPr lang="ja-JP" altLang="en-US" sz="2400" b="1" dirty="0" smtClean="0">
                <a:solidFill>
                  <a:srgbClr val="FFFFFF"/>
                </a:solidFill>
                <a:effectLst>
                  <a:outerShdw blurRad="38100" dist="38100" dir="2700000" algn="tl">
                    <a:srgbClr val="000000">
                      <a:alpha val="43137"/>
                    </a:srgbClr>
                  </a:outerShdw>
                </a:effectLst>
                <a:latin typeface="+mj-ea"/>
                <a:ea typeface="+mj-ea"/>
                <a:cs typeface="Arial" charset="0"/>
              </a:rPr>
              <a:t>　奉仕に力を</a:t>
            </a:r>
            <a:endParaRPr lang="ja-JP" altLang="en-US" sz="2400" dirty="0">
              <a:latin typeface="+mj-ea"/>
              <a:ea typeface="+mj-ea"/>
            </a:endParaRPr>
          </a:p>
        </p:txBody>
      </p:sp>
      <p:sp>
        <p:nvSpPr>
          <p:cNvPr id="8" name="テキスト ボックス 7"/>
          <p:cNvSpPr txBox="1"/>
          <p:nvPr/>
        </p:nvSpPr>
        <p:spPr>
          <a:xfrm>
            <a:off x="3189768" y="1467293"/>
            <a:ext cx="5833648" cy="769441"/>
          </a:xfrm>
          <a:prstGeom prst="rect">
            <a:avLst/>
          </a:prstGeom>
          <a:noFill/>
        </p:spPr>
        <p:txBody>
          <a:bodyPr wrap="none" rtlCol="0">
            <a:spAutoFit/>
          </a:bodyPr>
          <a:lstStyle/>
          <a:p>
            <a:r>
              <a:rPr lang="ja-JP" altLang="en-US" sz="4400" b="1" dirty="0" smtClean="0">
                <a:solidFill>
                  <a:schemeClr val="tx2"/>
                </a:solidFill>
                <a:effectLst>
                  <a:outerShdw blurRad="38100" dist="38100" dir="2700000" algn="tl">
                    <a:srgbClr val="000000">
                      <a:alpha val="43137"/>
                    </a:srgbClr>
                  </a:outerShdw>
                </a:effectLst>
              </a:rPr>
              <a:t>３</a:t>
            </a:r>
            <a:r>
              <a:rPr lang="ja-JP" altLang="ja-JP" sz="4400" b="1" dirty="0" smtClean="0">
                <a:solidFill>
                  <a:schemeClr val="tx2"/>
                </a:solidFill>
                <a:effectLst>
                  <a:outerShdw blurRad="38100" dist="38100" dir="2700000" algn="tl">
                    <a:srgbClr val="000000">
                      <a:alpha val="43137"/>
                    </a:srgbClr>
                  </a:outerShdw>
                </a:effectLst>
              </a:rPr>
              <a:t>年間で</a:t>
            </a:r>
            <a:r>
              <a:rPr lang="ja-JP" altLang="en-US" sz="4400" b="1" dirty="0" smtClean="0">
                <a:solidFill>
                  <a:schemeClr val="tx2"/>
                </a:solidFill>
                <a:effectLst>
                  <a:outerShdw blurRad="38100" dist="38100" dir="2700000" algn="tl">
                    <a:srgbClr val="000000">
                      <a:alpha val="43137"/>
                    </a:srgbClr>
                  </a:outerShdw>
                </a:effectLst>
              </a:rPr>
              <a:t>３</a:t>
            </a:r>
            <a:r>
              <a:rPr lang="ja-JP" altLang="ja-JP" sz="4400" b="1" dirty="0" smtClean="0">
                <a:solidFill>
                  <a:schemeClr val="tx2"/>
                </a:solidFill>
                <a:effectLst>
                  <a:outerShdw blurRad="38100" dist="38100" dir="2700000" algn="tl">
                    <a:srgbClr val="000000">
                      <a:alpha val="43137"/>
                    </a:srgbClr>
                  </a:outerShdw>
                </a:effectLst>
              </a:rPr>
              <a:t>億ドル</a:t>
            </a:r>
            <a:r>
              <a:rPr lang="ja-JP" altLang="ja-JP" sz="4400" b="1" dirty="0">
                <a:solidFill>
                  <a:schemeClr val="tx2"/>
                </a:solidFill>
                <a:effectLst>
                  <a:outerShdw blurRad="38100" dist="38100" dir="2700000" algn="tl">
                    <a:srgbClr val="000000">
                      <a:alpha val="43137"/>
                    </a:srgbClr>
                  </a:outerShdw>
                </a:effectLst>
              </a:rPr>
              <a:t>の</a:t>
            </a:r>
            <a:r>
              <a:rPr lang="ja-JP" altLang="ja-JP" sz="4400" b="1" dirty="0" smtClean="0">
                <a:solidFill>
                  <a:schemeClr val="tx2"/>
                </a:solidFill>
                <a:effectLst>
                  <a:outerShdw blurRad="38100" dist="38100" dir="2700000" algn="tl">
                    <a:srgbClr val="000000">
                      <a:alpha val="43137"/>
                    </a:srgbClr>
                  </a:outerShdw>
                </a:effectLst>
              </a:rPr>
              <a:t>調達</a:t>
            </a:r>
            <a:endParaRPr kumimoji="1" lang="ja-JP" altLang="en-US" sz="4400" b="1" dirty="0">
              <a:solidFill>
                <a:schemeClr val="tx2"/>
              </a:solidFill>
              <a:effectLst>
                <a:outerShdw blurRad="38100" dist="38100" dir="2700000" algn="tl">
                  <a:srgbClr val="000000">
                    <a:alpha val="43137"/>
                  </a:srgbClr>
                </a:outerShdw>
              </a:effectLst>
            </a:endParaRPr>
          </a:p>
        </p:txBody>
      </p:sp>
      <p:sp>
        <p:nvSpPr>
          <p:cNvPr id="9" name="テキスト ボックス 8"/>
          <p:cNvSpPr txBox="1"/>
          <p:nvPr/>
        </p:nvSpPr>
        <p:spPr>
          <a:xfrm>
            <a:off x="3232299" y="2232837"/>
            <a:ext cx="5383205" cy="1015663"/>
          </a:xfrm>
          <a:prstGeom prst="rect">
            <a:avLst/>
          </a:prstGeom>
          <a:noFill/>
        </p:spPr>
        <p:txBody>
          <a:bodyPr wrap="none" rtlCol="0">
            <a:spAutoFit/>
          </a:bodyPr>
          <a:lstStyle/>
          <a:p>
            <a:r>
              <a:rPr lang="en-US" altLang="ja-JP" sz="2000" dirty="0">
                <a:latin typeface="+mj-ea"/>
                <a:ea typeface="+mj-ea"/>
              </a:rPr>
              <a:t>2021</a:t>
            </a:r>
            <a:r>
              <a:rPr lang="ja-JP" altLang="ja-JP" sz="2000" dirty="0">
                <a:latin typeface="+mj-ea"/>
                <a:ea typeface="+mj-ea"/>
              </a:rPr>
              <a:t>年</a:t>
            </a:r>
            <a:r>
              <a:rPr lang="en-US" altLang="ja-JP" sz="2000" dirty="0">
                <a:latin typeface="+mj-ea"/>
                <a:ea typeface="+mj-ea"/>
              </a:rPr>
              <a:t>6</a:t>
            </a:r>
            <a:r>
              <a:rPr lang="ja-JP" altLang="ja-JP" sz="2000" dirty="0">
                <a:latin typeface="+mj-ea"/>
                <a:ea typeface="+mj-ea"/>
              </a:rPr>
              <a:t>月</a:t>
            </a:r>
            <a:r>
              <a:rPr lang="en-US" altLang="ja-JP" sz="2000" dirty="0">
                <a:latin typeface="+mj-ea"/>
                <a:ea typeface="+mj-ea"/>
              </a:rPr>
              <a:t>30</a:t>
            </a:r>
            <a:r>
              <a:rPr lang="ja-JP" altLang="ja-JP" sz="2000" dirty="0">
                <a:latin typeface="+mj-ea"/>
                <a:ea typeface="+mj-ea"/>
              </a:rPr>
              <a:t>日までに、キャンペーン</a:t>
            </a:r>
            <a:r>
              <a:rPr lang="en-US" altLang="ja-JP" sz="2000" dirty="0">
                <a:latin typeface="+mj-ea"/>
                <a:ea typeface="+mj-ea"/>
              </a:rPr>
              <a:t> 100 </a:t>
            </a:r>
            <a:r>
              <a:rPr lang="ja-JP" altLang="ja-JP" sz="2000" dirty="0">
                <a:latin typeface="+mj-ea"/>
                <a:ea typeface="+mj-ea"/>
              </a:rPr>
              <a:t>は</a:t>
            </a:r>
            <a:r>
              <a:rPr lang="ja-JP" altLang="ja-JP" sz="2000" dirty="0" smtClean="0">
                <a:latin typeface="+mj-ea"/>
                <a:ea typeface="+mj-ea"/>
              </a:rPr>
              <a:t>、</a:t>
            </a:r>
            <a:endParaRPr lang="en-US" altLang="ja-JP" sz="2000" dirty="0" smtClean="0">
              <a:latin typeface="+mj-ea"/>
              <a:ea typeface="+mj-ea"/>
            </a:endParaRPr>
          </a:p>
          <a:p>
            <a:r>
              <a:rPr lang="ja-JP" altLang="ja-JP" sz="2000" dirty="0" smtClean="0">
                <a:latin typeface="+mj-ea"/>
                <a:ea typeface="+mj-ea"/>
              </a:rPr>
              <a:t>ライオンズ</a:t>
            </a:r>
            <a:r>
              <a:rPr lang="ja-JP" altLang="ja-JP" sz="2000" dirty="0">
                <a:latin typeface="+mj-ea"/>
                <a:ea typeface="+mj-ea"/>
              </a:rPr>
              <a:t>が毎年</a:t>
            </a:r>
            <a:r>
              <a:rPr lang="en-US" altLang="ja-JP" sz="2000" dirty="0">
                <a:latin typeface="+mj-ea"/>
                <a:ea typeface="+mj-ea"/>
              </a:rPr>
              <a:t>2,000</a:t>
            </a:r>
            <a:r>
              <a:rPr lang="ja-JP" altLang="ja-JP" sz="2000" dirty="0">
                <a:latin typeface="+mj-ea"/>
                <a:ea typeface="+mj-ea"/>
              </a:rPr>
              <a:t>万人超に奉仕するため</a:t>
            </a:r>
            <a:r>
              <a:rPr lang="ja-JP" altLang="ja-JP" sz="2000" dirty="0" smtClean="0">
                <a:latin typeface="+mj-ea"/>
                <a:ea typeface="+mj-ea"/>
              </a:rPr>
              <a:t>の</a:t>
            </a:r>
            <a:endParaRPr lang="en-US" altLang="ja-JP" sz="2000" dirty="0" smtClean="0">
              <a:latin typeface="+mj-ea"/>
              <a:ea typeface="+mj-ea"/>
            </a:endParaRPr>
          </a:p>
          <a:p>
            <a:r>
              <a:rPr lang="ja-JP" altLang="ja-JP" sz="2000" dirty="0" smtClean="0">
                <a:latin typeface="+mj-ea"/>
                <a:ea typeface="+mj-ea"/>
              </a:rPr>
              <a:t>資源を</a:t>
            </a:r>
            <a:r>
              <a:rPr lang="ja-JP" altLang="ja-JP" sz="2000" dirty="0">
                <a:latin typeface="+mj-ea"/>
                <a:ea typeface="+mj-ea"/>
              </a:rPr>
              <a:t>得られるようにします。</a:t>
            </a:r>
            <a:endParaRPr kumimoji="1" lang="ja-JP" altLang="en-US" sz="2000" dirty="0">
              <a:latin typeface="+mj-ea"/>
              <a:ea typeface="+mj-ea"/>
            </a:endParaRPr>
          </a:p>
        </p:txBody>
      </p:sp>
      <p:sp>
        <p:nvSpPr>
          <p:cNvPr id="10" name="テキスト ボックス 9"/>
          <p:cNvSpPr txBox="1"/>
          <p:nvPr/>
        </p:nvSpPr>
        <p:spPr>
          <a:xfrm>
            <a:off x="350875" y="3455581"/>
            <a:ext cx="8512267" cy="2031325"/>
          </a:xfrm>
          <a:prstGeom prst="rect">
            <a:avLst/>
          </a:prstGeom>
          <a:noFill/>
        </p:spPr>
        <p:txBody>
          <a:bodyPr wrap="none" rtlCol="0">
            <a:spAutoFit/>
          </a:bodyPr>
          <a:lstStyle/>
          <a:p>
            <a:pPr marL="342900" lvl="0" indent="-342900">
              <a:spcAft>
                <a:spcPts val="1200"/>
              </a:spcAft>
              <a:buFont typeface="Wingdings" panose="05000000000000000000" pitchFamily="2" charset="2"/>
              <a:buChar char="n"/>
            </a:pPr>
            <a:r>
              <a:rPr lang="ja-JP" altLang="ja-JP" sz="2400" b="1" dirty="0"/>
              <a:t>奉仕のインパクト</a:t>
            </a:r>
            <a:r>
              <a:rPr lang="ja-JP" altLang="ja-JP" sz="2400" b="1" dirty="0" smtClean="0"/>
              <a:t>拡大</a:t>
            </a:r>
            <a:r>
              <a:rPr lang="ja-JP" altLang="en-US" sz="2400" b="1" dirty="0" smtClean="0"/>
              <a:t>　（視力、青少年、災害援助、人道奉仕）</a:t>
            </a:r>
            <a:endParaRPr lang="en-US" altLang="ja-JP" sz="2400" b="1" dirty="0" smtClean="0"/>
          </a:p>
          <a:p>
            <a:pPr marL="342900" lvl="0" indent="-342900">
              <a:spcAft>
                <a:spcPts val="1200"/>
              </a:spcAft>
              <a:buFont typeface="Wingdings" panose="05000000000000000000" pitchFamily="2" charset="2"/>
              <a:buChar char="n"/>
            </a:pPr>
            <a:r>
              <a:rPr lang="ja-JP" altLang="en-US" sz="2400" b="1" dirty="0"/>
              <a:t>糖尿病と</a:t>
            </a:r>
            <a:r>
              <a:rPr lang="ja-JP" altLang="en-US" sz="2400" b="1" dirty="0" smtClean="0"/>
              <a:t>の闘い</a:t>
            </a:r>
            <a:endParaRPr lang="en-US" altLang="ja-JP" sz="2400" b="1" dirty="0" smtClean="0"/>
          </a:p>
          <a:p>
            <a:pPr marL="342900" lvl="0" indent="-342900">
              <a:spcAft>
                <a:spcPts val="1200"/>
              </a:spcAft>
              <a:buFont typeface="Wingdings" panose="05000000000000000000" pitchFamily="2" charset="2"/>
              <a:buChar char="n"/>
            </a:pPr>
            <a:r>
              <a:rPr lang="ja-JP" altLang="en-US" sz="2400" b="1" dirty="0" smtClean="0"/>
              <a:t>グローバル重点分野の拡大　（食糧支援、小児がん、環境）</a:t>
            </a:r>
            <a:endParaRPr lang="en-US" altLang="ja-JP" sz="2400" b="1" dirty="0" smtClean="0"/>
          </a:p>
          <a:p>
            <a:pPr marL="342900" lvl="0" indent="-342900">
              <a:spcAft>
                <a:spcPts val="1200"/>
              </a:spcAft>
              <a:buFont typeface="Wingdings" panose="05000000000000000000" pitchFamily="2" charset="2"/>
              <a:buChar char="n"/>
            </a:pPr>
            <a:r>
              <a:rPr lang="ja-JP" altLang="en-US" sz="2400" b="1" dirty="0"/>
              <a:t>未来へ</a:t>
            </a:r>
            <a:r>
              <a:rPr lang="ja-JP" altLang="en-US" sz="2400" b="1" dirty="0" smtClean="0"/>
              <a:t>の</a:t>
            </a:r>
            <a:r>
              <a:rPr lang="ja-JP" altLang="en-US" sz="2400" b="1" dirty="0"/>
              <a:t>投資</a:t>
            </a:r>
            <a:endParaRPr lang="ja-JP" altLang="ja-JP" sz="2400" dirty="0"/>
          </a:p>
        </p:txBody>
      </p:sp>
      <p:sp>
        <p:nvSpPr>
          <p:cNvPr id="11" name="テキスト ボックス 10"/>
          <p:cNvSpPr txBox="1"/>
          <p:nvPr/>
        </p:nvSpPr>
        <p:spPr>
          <a:xfrm>
            <a:off x="0" y="5773478"/>
            <a:ext cx="9144000" cy="830997"/>
          </a:xfrm>
          <a:prstGeom prst="rect">
            <a:avLst/>
          </a:prstGeom>
          <a:solidFill>
            <a:schemeClr val="tx2"/>
          </a:solidFill>
        </p:spPr>
        <p:txBody>
          <a:bodyPr wrap="square" rtlCol="0">
            <a:spAutoFit/>
          </a:bodyPr>
          <a:lstStyle/>
          <a:p>
            <a:r>
              <a:rPr lang="en-US" altLang="ja-JP" sz="2400" dirty="0">
                <a:solidFill>
                  <a:schemeClr val="bg1"/>
                </a:solidFill>
                <a:effectLst>
                  <a:outerShdw blurRad="38100" dist="38100" dir="2700000" algn="tl">
                    <a:srgbClr val="000000">
                      <a:alpha val="43137"/>
                    </a:srgbClr>
                  </a:outerShdw>
                </a:effectLst>
                <a:latin typeface="+mn-ea"/>
              </a:rPr>
              <a:t>LCIF</a:t>
            </a:r>
            <a:r>
              <a:rPr lang="ja-JP" altLang="ja-JP" sz="2400" dirty="0" err="1">
                <a:solidFill>
                  <a:schemeClr val="bg1"/>
                </a:solidFill>
                <a:effectLst>
                  <a:outerShdw blurRad="38100" dist="38100" dir="2700000" algn="tl">
                    <a:srgbClr val="000000">
                      <a:alpha val="43137"/>
                    </a:srgbClr>
                  </a:outerShdw>
                </a:effectLst>
                <a:latin typeface="+mn-ea"/>
              </a:rPr>
              <a:t>が交</a:t>
            </a:r>
            <a:r>
              <a:rPr lang="ja-JP" altLang="ja-JP" sz="2400" dirty="0">
                <a:solidFill>
                  <a:schemeClr val="bg1"/>
                </a:solidFill>
                <a:effectLst>
                  <a:outerShdw blurRad="38100" dist="38100" dir="2700000" algn="tl">
                    <a:srgbClr val="000000">
                      <a:alpha val="43137"/>
                    </a:srgbClr>
                  </a:outerShdw>
                </a:effectLst>
                <a:latin typeface="+mn-ea"/>
              </a:rPr>
              <a:t>付する資金の大部分は、ライオンズから寄せられたもの</a:t>
            </a:r>
            <a:r>
              <a:rPr lang="ja-JP" altLang="ja-JP" sz="2400" dirty="0" smtClean="0">
                <a:solidFill>
                  <a:schemeClr val="bg1"/>
                </a:solidFill>
                <a:effectLst>
                  <a:outerShdw blurRad="38100" dist="38100" dir="2700000" algn="tl">
                    <a:srgbClr val="000000">
                      <a:alpha val="43137"/>
                    </a:srgbClr>
                  </a:outerShdw>
                </a:effectLst>
                <a:latin typeface="+mn-ea"/>
              </a:rPr>
              <a:t>で</a:t>
            </a:r>
            <a:r>
              <a:rPr lang="ja-JP" altLang="en-US" sz="2400" dirty="0" smtClean="0">
                <a:solidFill>
                  <a:schemeClr val="bg1"/>
                </a:solidFill>
                <a:effectLst>
                  <a:outerShdw blurRad="38100" dist="38100" dir="2700000" algn="tl">
                    <a:srgbClr val="000000">
                      <a:alpha val="43137"/>
                    </a:srgbClr>
                  </a:outerShdw>
                </a:effectLst>
                <a:latin typeface="+mn-ea"/>
              </a:rPr>
              <a:t>す。</a:t>
            </a:r>
            <a:endParaRPr lang="en-US" altLang="ja-JP" sz="2400" dirty="0" smtClean="0">
              <a:solidFill>
                <a:schemeClr val="bg1"/>
              </a:solidFill>
              <a:effectLst>
                <a:outerShdw blurRad="38100" dist="38100" dir="2700000" algn="tl">
                  <a:srgbClr val="000000">
                    <a:alpha val="43137"/>
                  </a:srgbClr>
                </a:outerShdw>
              </a:effectLst>
              <a:latin typeface="+mn-ea"/>
            </a:endParaRPr>
          </a:p>
          <a:p>
            <a:r>
              <a:rPr lang="ja-JP" altLang="ja-JP" sz="2400" dirty="0" smtClean="0">
                <a:solidFill>
                  <a:schemeClr val="bg1"/>
                </a:solidFill>
                <a:effectLst>
                  <a:outerShdw blurRad="38100" dist="38100" dir="2700000" algn="tl">
                    <a:srgbClr val="000000">
                      <a:alpha val="43137"/>
                    </a:srgbClr>
                  </a:outerShdw>
                </a:effectLst>
                <a:latin typeface="+mn-ea"/>
              </a:rPr>
              <a:t>寄付</a:t>
            </a:r>
            <a:r>
              <a:rPr lang="ja-JP" altLang="ja-JP" sz="2400" dirty="0">
                <a:solidFill>
                  <a:schemeClr val="bg1"/>
                </a:solidFill>
                <a:effectLst>
                  <a:outerShdw blurRad="38100" dist="38100" dir="2700000" algn="tl">
                    <a:srgbClr val="000000">
                      <a:alpha val="43137"/>
                    </a:srgbClr>
                  </a:outerShdw>
                </a:effectLst>
                <a:latin typeface="+mn-ea"/>
              </a:rPr>
              <a:t>をすることで、世界を</a:t>
            </a:r>
            <a:r>
              <a:rPr lang="ja-JP" altLang="ja-JP" sz="2400" dirty="0" smtClean="0">
                <a:solidFill>
                  <a:schemeClr val="bg1"/>
                </a:solidFill>
                <a:effectLst>
                  <a:outerShdw blurRad="38100" dist="38100" dir="2700000" algn="tl">
                    <a:srgbClr val="000000">
                      <a:alpha val="43137"/>
                    </a:srgbClr>
                  </a:outerShdw>
                </a:effectLst>
                <a:latin typeface="+mn-ea"/>
              </a:rPr>
              <a:t>変えましょう</a:t>
            </a:r>
            <a:r>
              <a:rPr lang="ja-JP" altLang="en-US" sz="2400" dirty="0" smtClean="0">
                <a:solidFill>
                  <a:schemeClr val="bg1"/>
                </a:solidFill>
                <a:effectLst>
                  <a:outerShdw blurRad="38100" dist="38100" dir="2700000" algn="tl">
                    <a:srgbClr val="000000">
                      <a:alpha val="43137"/>
                    </a:srgbClr>
                  </a:outerShdw>
                </a:effectLst>
                <a:latin typeface="+mn-ea"/>
              </a:rPr>
              <a:t>！</a:t>
            </a:r>
            <a:endParaRPr kumimoji="1" lang="ja-JP" altLang="en-US" sz="2400" dirty="0">
              <a:solidFill>
                <a:schemeClr val="bg1"/>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31415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 y="215"/>
            <a:ext cx="9143426" cy="6857570"/>
          </a:xfrm>
          <a:prstGeom prst="rect">
            <a:avLst/>
          </a:prstGeom>
        </p:spPr>
      </p:pic>
      <p:sp>
        <p:nvSpPr>
          <p:cNvPr id="5" name="正方形/長方形 4"/>
          <p:cNvSpPr/>
          <p:nvPr/>
        </p:nvSpPr>
        <p:spPr>
          <a:xfrm>
            <a:off x="0" y="10640"/>
            <a:ext cx="9144000" cy="6858000"/>
          </a:xfrm>
          <a:prstGeom prst="rect">
            <a:avLst/>
          </a:prstGeom>
          <a:solidFill>
            <a:schemeClr val="tx1">
              <a:lumMod val="75000"/>
              <a:lumOff val="2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191385" y="191386"/>
            <a:ext cx="3632726" cy="1077218"/>
          </a:xfrm>
          <a:prstGeom prst="rect">
            <a:avLst/>
          </a:prstGeom>
          <a:noFill/>
        </p:spPr>
        <p:txBody>
          <a:bodyPr wrap="none" rtlCol="0">
            <a:spAutoFit/>
          </a:bodyPr>
          <a:lstStyle/>
          <a:p>
            <a:r>
              <a:rPr kumimoji="1" lang="en-US" altLang="ja-JP" sz="3200" dirty="0" smtClean="0">
                <a:solidFill>
                  <a:schemeClr val="bg1"/>
                </a:solidFill>
                <a:effectLst>
                  <a:outerShdw blurRad="38100" dist="38100" dir="2700000" algn="tl">
                    <a:srgbClr val="000000">
                      <a:alpha val="43137"/>
                    </a:srgbClr>
                  </a:outerShdw>
                </a:effectLst>
                <a:latin typeface="+mn-ea"/>
              </a:rPr>
              <a:t>We serve</a:t>
            </a:r>
          </a:p>
          <a:p>
            <a:r>
              <a:rPr kumimoji="1" lang="ja-JP" altLang="en-US" sz="3200" dirty="0" smtClean="0">
                <a:solidFill>
                  <a:schemeClr val="bg1"/>
                </a:solidFill>
                <a:effectLst>
                  <a:outerShdw blurRad="38100" dist="38100" dir="2700000" algn="tl">
                    <a:srgbClr val="000000">
                      <a:alpha val="43137"/>
                    </a:srgbClr>
                  </a:outerShdw>
                </a:effectLst>
                <a:latin typeface="+mn-ea"/>
              </a:rPr>
              <a:t>私たちは奉仕します</a:t>
            </a:r>
            <a:endParaRPr kumimoji="1" lang="ja-JP" altLang="en-US" sz="3200" dirty="0">
              <a:solidFill>
                <a:schemeClr val="bg1"/>
              </a:solidFill>
              <a:effectLst>
                <a:outerShdw blurRad="38100" dist="38100" dir="2700000" algn="tl">
                  <a:srgbClr val="000000">
                    <a:alpha val="43137"/>
                  </a:srgbClr>
                </a:outerShdw>
              </a:effectLst>
              <a:latin typeface="+mn-ea"/>
            </a:endParaRPr>
          </a:p>
        </p:txBody>
      </p:sp>
      <p:sp>
        <p:nvSpPr>
          <p:cNvPr id="7" name="正方形/長方形 6"/>
          <p:cNvSpPr/>
          <p:nvPr/>
        </p:nvSpPr>
        <p:spPr>
          <a:xfrm>
            <a:off x="909084" y="5582392"/>
            <a:ext cx="7325832" cy="1015663"/>
          </a:xfrm>
          <a:prstGeom prst="rect">
            <a:avLst/>
          </a:prstGeom>
        </p:spPr>
        <p:txBody>
          <a:bodyPr wrap="square">
            <a:spAutoFit/>
          </a:bodyPr>
          <a:lstStyle/>
          <a:p>
            <a:r>
              <a:rPr lang="ja-JP" altLang="en-US" sz="2000" dirty="0">
                <a:solidFill>
                  <a:schemeClr val="bg1"/>
                </a:solidFill>
                <a:effectLst>
                  <a:outerShdw blurRad="38100" dist="38100" dir="2700000" algn="tl">
                    <a:srgbClr val="000000">
                      <a:alpha val="43137"/>
                    </a:srgbClr>
                  </a:outerShdw>
                </a:effectLst>
                <a:latin typeface="+mn-ea"/>
              </a:rPr>
              <a:t>有意義で活発なアクティビティこそが、地域社会への貢献と同時</a:t>
            </a:r>
            <a:r>
              <a:rPr lang="ja-JP" altLang="en-US" sz="2000" dirty="0" smtClean="0">
                <a:solidFill>
                  <a:schemeClr val="bg1"/>
                </a:solidFill>
                <a:effectLst>
                  <a:outerShdw blurRad="38100" dist="38100" dir="2700000" algn="tl">
                    <a:srgbClr val="000000">
                      <a:alpha val="43137"/>
                    </a:srgbClr>
                  </a:outerShdw>
                </a:effectLst>
                <a:latin typeface="+mn-ea"/>
              </a:rPr>
              <a:t>に</a:t>
            </a:r>
            <a:endParaRPr lang="en-US" altLang="ja-JP" sz="2000" dirty="0" smtClean="0">
              <a:solidFill>
                <a:schemeClr val="bg1"/>
              </a:solidFill>
              <a:effectLst>
                <a:outerShdw blurRad="38100" dist="38100" dir="2700000" algn="tl">
                  <a:srgbClr val="000000">
                    <a:alpha val="43137"/>
                  </a:srgbClr>
                </a:outerShdw>
              </a:effectLst>
              <a:latin typeface="+mn-ea"/>
            </a:endParaRPr>
          </a:p>
          <a:p>
            <a:r>
              <a:rPr lang="ja-JP" altLang="en-US" sz="2000" dirty="0" smtClean="0">
                <a:solidFill>
                  <a:schemeClr val="bg1"/>
                </a:solidFill>
                <a:effectLst>
                  <a:outerShdw blurRad="38100" dist="38100" dir="2700000" algn="tl">
                    <a:srgbClr val="000000">
                      <a:alpha val="43137"/>
                    </a:srgbClr>
                  </a:outerShdw>
                </a:effectLst>
                <a:latin typeface="+mn-ea"/>
              </a:rPr>
              <a:t>クラブ</a:t>
            </a:r>
            <a:r>
              <a:rPr lang="ja-JP" altLang="en-US" sz="2000" dirty="0">
                <a:solidFill>
                  <a:schemeClr val="bg1"/>
                </a:solidFill>
                <a:effectLst>
                  <a:outerShdw blurRad="38100" dist="38100" dir="2700000" algn="tl">
                    <a:srgbClr val="000000">
                      <a:alpha val="43137"/>
                    </a:srgbClr>
                  </a:outerShdw>
                </a:effectLst>
                <a:latin typeface="+mn-ea"/>
              </a:rPr>
              <a:t>を活性化させ、楽しい雰囲気と充実したライオンズライフ</a:t>
            </a:r>
            <a:r>
              <a:rPr lang="ja-JP" altLang="en-US" sz="2000" dirty="0" smtClean="0">
                <a:solidFill>
                  <a:schemeClr val="bg1"/>
                </a:solidFill>
                <a:effectLst>
                  <a:outerShdw blurRad="38100" dist="38100" dir="2700000" algn="tl">
                    <a:srgbClr val="000000">
                      <a:alpha val="43137"/>
                    </a:srgbClr>
                  </a:outerShdw>
                </a:effectLst>
                <a:latin typeface="+mn-ea"/>
              </a:rPr>
              <a:t>を</a:t>
            </a:r>
            <a:endParaRPr lang="en-US" altLang="ja-JP" sz="2000" dirty="0" smtClean="0">
              <a:solidFill>
                <a:schemeClr val="bg1"/>
              </a:solidFill>
              <a:effectLst>
                <a:outerShdw blurRad="38100" dist="38100" dir="2700000" algn="tl">
                  <a:srgbClr val="000000">
                    <a:alpha val="43137"/>
                  </a:srgbClr>
                </a:outerShdw>
              </a:effectLst>
              <a:latin typeface="+mn-ea"/>
            </a:endParaRPr>
          </a:p>
          <a:p>
            <a:r>
              <a:rPr lang="ja-JP" altLang="en-US" sz="2000" dirty="0" smtClean="0">
                <a:solidFill>
                  <a:schemeClr val="bg1"/>
                </a:solidFill>
                <a:effectLst>
                  <a:outerShdw blurRad="38100" dist="38100" dir="2700000" algn="tl">
                    <a:srgbClr val="000000">
                      <a:alpha val="43137"/>
                    </a:srgbClr>
                  </a:outerShdw>
                </a:effectLst>
                <a:latin typeface="+mn-ea"/>
              </a:rPr>
              <a:t>もたらし</a:t>
            </a:r>
            <a:r>
              <a:rPr lang="ja-JP" altLang="en-US" sz="2000" dirty="0">
                <a:solidFill>
                  <a:schemeClr val="bg1"/>
                </a:solidFill>
                <a:effectLst>
                  <a:outerShdw blurRad="38100" dist="38100" dir="2700000" algn="tl">
                    <a:srgbClr val="000000">
                      <a:alpha val="43137"/>
                    </a:srgbClr>
                  </a:outerShdw>
                </a:effectLst>
                <a:latin typeface="+mn-ea"/>
              </a:rPr>
              <a:t>、会員の維持とさらなる拡大につながります</a:t>
            </a:r>
          </a:p>
        </p:txBody>
      </p:sp>
      <p:sp>
        <p:nvSpPr>
          <p:cNvPr id="8" name="テキスト ボックス 7"/>
          <p:cNvSpPr txBox="1"/>
          <p:nvPr/>
        </p:nvSpPr>
        <p:spPr>
          <a:xfrm>
            <a:off x="579774" y="2222205"/>
            <a:ext cx="8005718" cy="907941"/>
          </a:xfrm>
          <a:prstGeom prst="rect">
            <a:avLst/>
          </a:prstGeom>
          <a:solidFill>
            <a:schemeClr val="tx1">
              <a:lumMod val="75000"/>
              <a:lumOff val="25000"/>
              <a:alpha val="50000"/>
            </a:schemeClr>
          </a:solidFill>
          <a:effectLst>
            <a:softEdge rad="63500"/>
          </a:effectLst>
        </p:spPr>
        <p:txBody>
          <a:bodyPr wrap="none" rtlCol="0">
            <a:spAutoFit/>
          </a:bodyPr>
          <a:lstStyle/>
          <a:p>
            <a:pPr>
              <a:spcAft>
                <a:spcPts val="600"/>
              </a:spcAft>
            </a:pPr>
            <a:r>
              <a:rPr lang="ja-JP" altLang="ja-JP" sz="2400" dirty="0">
                <a:solidFill>
                  <a:schemeClr val="bg1"/>
                </a:solidFill>
                <a:effectLst>
                  <a:outerShdw blurRad="38100" dist="38100" dir="2700000" algn="tl">
                    <a:srgbClr val="000000">
                      <a:alpha val="43137"/>
                    </a:srgbClr>
                  </a:outerShdw>
                </a:effectLst>
                <a:latin typeface="+mn-ea"/>
              </a:rPr>
              <a:t>あなたの心の灯りが</a:t>
            </a:r>
            <a:r>
              <a:rPr lang="ja-JP" altLang="ja-JP" sz="2400" dirty="0" smtClean="0">
                <a:solidFill>
                  <a:schemeClr val="bg1"/>
                </a:solidFill>
                <a:effectLst>
                  <a:outerShdw blurRad="38100" dist="38100" dir="2700000" algn="tl">
                    <a:srgbClr val="000000">
                      <a:alpha val="43137"/>
                    </a:srgbClr>
                  </a:outerShdw>
                </a:effectLst>
                <a:latin typeface="+mn-ea"/>
              </a:rPr>
              <a:t>、</a:t>
            </a:r>
            <a:r>
              <a:rPr lang="ja-JP" altLang="ja-JP" sz="2400" dirty="0">
                <a:solidFill>
                  <a:schemeClr val="bg1"/>
                </a:solidFill>
                <a:effectLst>
                  <a:outerShdw blurRad="38100" dist="38100" dir="2700000" algn="tl">
                    <a:srgbClr val="000000">
                      <a:alpha val="43137"/>
                    </a:srgbClr>
                  </a:outerShdw>
                </a:effectLst>
                <a:latin typeface="+mn-ea"/>
              </a:rPr>
              <a:t>奉仕と</a:t>
            </a:r>
            <a:r>
              <a:rPr lang="ja-JP" altLang="ja-JP" sz="2400" dirty="0" smtClean="0">
                <a:solidFill>
                  <a:schemeClr val="bg1"/>
                </a:solidFill>
                <a:effectLst>
                  <a:outerShdw blurRad="38100" dist="38100" dir="2700000" algn="tl">
                    <a:srgbClr val="000000">
                      <a:alpha val="43137"/>
                    </a:srgbClr>
                  </a:outerShdw>
                </a:effectLst>
                <a:latin typeface="+mn-ea"/>
              </a:rPr>
              <a:t>友愛の輝き</a:t>
            </a:r>
            <a:r>
              <a:rPr lang="ja-JP" altLang="en-US" sz="2400" dirty="0" smtClean="0">
                <a:solidFill>
                  <a:schemeClr val="bg1"/>
                </a:solidFill>
                <a:effectLst>
                  <a:outerShdw blurRad="38100" dist="38100" dir="2700000" algn="tl">
                    <a:srgbClr val="000000">
                      <a:alpha val="43137"/>
                    </a:srgbClr>
                  </a:outerShdw>
                </a:effectLst>
                <a:latin typeface="+mn-ea"/>
              </a:rPr>
              <a:t>となって、</a:t>
            </a:r>
            <a:endParaRPr lang="en-US" altLang="ja-JP" sz="2400" dirty="0" smtClean="0">
              <a:solidFill>
                <a:schemeClr val="bg1"/>
              </a:solidFill>
              <a:effectLst>
                <a:outerShdw blurRad="38100" dist="38100" dir="2700000" algn="tl">
                  <a:srgbClr val="000000">
                    <a:alpha val="43137"/>
                  </a:srgbClr>
                </a:outerShdw>
              </a:effectLst>
              <a:latin typeface="+mn-ea"/>
            </a:endParaRPr>
          </a:p>
          <a:p>
            <a:r>
              <a:rPr lang="ja-JP" altLang="ja-JP" sz="2400" dirty="0" smtClean="0">
                <a:solidFill>
                  <a:schemeClr val="bg1"/>
                </a:solidFill>
                <a:effectLst>
                  <a:outerShdw blurRad="38100" dist="38100" dir="2700000" algn="tl">
                    <a:srgbClr val="000000">
                      <a:alpha val="43137"/>
                    </a:srgbClr>
                  </a:outerShdw>
                </a:effectLst>
                <a:latin typeface="+mn-ea"/>
              </a:rPr>
              <a:t>地域</a:t>
            </a:r>
            <a:r>
              <a:rPr lang="ja-JP" altLang="ja-JP" sz="2400" dirty="0">
                <a:solidFill>
                  <a:schemeClr val="bg1"/>
                </a:solidFill>
                <a:effectLst>
                  <a:outerShdw blurRad="38100" dist="38100" dir="2700000" algn="tl">
                    <a:srgbClr val="000000">
                      <a:alpha val="43137"/>
                    </a:srgbClr>
                  </a:outerShdw>
                </a:effectLst>
                <a:latin typeface="+mn-ea"/>
              </a:rPr>
              <a:t>社会の希望の光として</a:t>
            </a:r>
            <a:r>
              <a:rPr lang="ja-JP" altLang="ja-JP" sz="2400" dirty="0" smtClean="0">
                <a:solidFill>
                  <a:schemeClr val="bg1"/>
                </a:solidFill>
                <a:effectLst>
                  <a:outerShdw blurRad="38100" dist="38100" dir="2700000" algn="tl">
                    <a:srgbClr val="000000">
                      <a:alpha val="43137"/>
                    </a:srgbClr>
                  </a:outerShdw>
                </a:effectLst>
                <a:latin typeface="+mn-ea"/>
              </a:rPr>
              <a:t>、</a:t>
            </a:r>
            <a:r>
              <a:rPr lang="ja-JP" altLang="en-US" sz="2400" dirty="0" smtClean="0">
                <a:solidFill>
                  <a:schemeClr val="bg1"/>
                </a:solidFill>
                <a:effectLst>
                  <a:outerShdw blurRad="38100" dist="38100" dir="2700000" algn="tl">
                    <a:srgbClr val="000000">
                      <a:alpha val="43137"/>
                    </a:srgbClr>
                  </a:outerShdw>
                </a:effectLst>
                <a:latin typeface="+mn-ea"/>
              </a:rPr>
              <a:t>照らし続ける</a:t>
            </a:r>
            <a:r>
              <a:rPr lang="ja-JP" altLang="ja-JP" sz="2400" dirty="0" smtClean="0">
                <a:solidFill>
                  <a:schemeClr val="bg1"/>
                </a:solidFill>
                <a:effectLst>
                  <a:outerShdw blurRad="38100" dist="38100" dir="2700000" algn="tl">
                    <a:srgbClr val="000000">
                      <a:alpha val="43137"/>
                    </a:srgbClr>
                  </a:outerShdw>
                </a:effectLst>
                <a:latin typeface="+mn-ea"/>
              </a:rPr>
              <a:t>こと</a:t>
            </a:r>
            <a:r>
              <a:rPr lang="ja-JP" altLang="ja-JP" sz="2400" dirty="0">
                <a:solidFill>
                  <a:schemeClr val="bg1"/>
                </a:solidFill>
                <a:effectLst>
                  <a:outerShdw blurRad="38100" dist="38100" dir="2700000" algn="tl">
                    <a:srgbClr val="000000">
                      <a:alpha val="43137"/>
                    </a:srgbClr>
                  </a:outerShdw>
                </a:effectLst>
                <a:latin typeface="+mn-ea"/>
              </a:rPr>
              <a:t>を</a:t>
            </a:r>
            <a:r>
              <a:rPr lang="ja-JP" altLang="ja-JP" sz="2400" dirty="0" smtClean="0">
                <a:solidFill>
                  <a:schemeClr val="bg1"/>
                </a:solidFill>
                <a:effectLst>
                  <a:outerShdw blurRad="38100" dist="38100" dir="2700000" algn="tl">
                    <a:srgbClr val="000000">
                      <a:alpha val="43137"/>
                    </a:srgbClr>
                  </a:outerShdw>
                </a:effectLst>
                <a:latin typeface="+mn-ea"/>
              </a:rPr>
              <a:t>願って</a:t>
            </a:r>
            <a:r>
              <a:rPr lang="ja-JP" altLang="en-US" sz="2400" dirty="0" smtClean="0">
                <a:solidFill>
                  <a:schemeClr val="bg1"/>
                </a:solidFill>
                <a:effectLst>
                  <a:outerShdw blurRad="38100" dist="38100" dir="2700000" algn="tl">
                    <a:srgbClr val="000000">
                      <a:alpha val="43137"/>
                    </a:srgbClr>
                  </a:outerShdw>
                </a:effectLst>
                <a:latin typeface="+mn-ea"/>
              </a:rPr>
              <a:t>い</a:t>
            </a:r>
            <a:r>
              <a:rPr lang="ja-JP" altLang="ja-JP" sz="2400" dirty="0" smtClean="0">
                <a:solidFill>
                  <a:schemeClr val="bg1"/>
                </a:solidFill>
                <a:effectLst>
                  <a:outerShdw blurRad="38100" dist="38100" dir="2700000" algn="tl">
                    <a:srgbClr val="000000">
                      <a:alpha val="43137"/>
                    </a:srgbClr>
                  </a:outerShdw>
                </a:effectLst>
                <a:latin typeface="+mn-ea"/>
              </a:rPr>
              <a:t>ます</a:t>
            </a:r>
            <a:endParaRPr kumimoji="1" lang="ja-JP" altLang="en-US" sz="2400" dirty="0">
              <a:solidFill>
                <a:schemeClr val="bg1"/>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5683541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b="70844"/>
          <a:stretch/>
        </p:blipFill>
        <p:spPr>
          <a:xfrm>
            <a:off x="0" y="0"/>
            <a:ext cx="9144000" cy="1499634"/>
          </a:xfrm>
          <a:prstGeom prst="rect">
            <a:avLst/>
          </a:prstGeom>
        </p:spPr>
      </p:pic>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31085"/>
          <a:stretch/>
        </p:blipFill>
        <p:spPr>
          <a:xfrm>
            <a:off x="0" y="2456120"/>
            <a:ext cx="9144000" cy="3544629"/>
          </a:xfrm>
          <a:prstGeom prst="rect">
            <a:avLst/>
          </a:prstGeom>
        </p:spPr>
      </p:pic>
      <p:sp>
        <p:nvSpPr>
          <p:cNvPr id="5" name="正方形/長方形 4"/>
          <p:cNvSpPr/>
          <p:nvPr/>
        </p:nvSpPr>
        <p:spPr>
          <a:xfrm>
            <a:off x="0" y="0"/>
            <a:ext cx="9144000" cy="68580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600" dirty="0">
              <a:solidFill>
                <a:prstClr val="white"/>
              </a:solidFill>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r="21169" b="8980"/>
          <a:stretch/>
        </p:blipFill>
        <p:spPr>
          <a:xfrm>
            <a:off x="6061744" y="3496827"/>
            <a:ext cx="3082256" cy="3361173"/>
          </a:xfrm>
          <a:prstGeom prst="rect">
            <a:avLst/>
          </a:prstGeom>
        </p:spPr>
      </p:pic>
      <p:sp>
        <p:nvSpPr>
          <p:cNvPr id="7" name="テキスト ボックス 6"/>
          <p:cNvSpPr txBox="1"/>
          <p:nvPr/>
        </p:nvSpPr>
        <p:spPr>
          <a:xfrm>
            <a:off x="1" y="1502538"/>
            <a:ext cx="9143999" cy="923330"/>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5400" dirty="0" smtClean="0">
                <a:solidFill>
                  <a:prstClr val="white"/>
                </a:solidFill>
                <a:effectLst>
                  <a:outerShdw blurRad="38100" dist="38100" dir="2700000" algn="tl">
                    <a:srgbClr val="000000">
                      <a:alpha val="43137"/>
                    </a:srgbClr>
                  </a:outerShdw>
                </a:effectLst>
              </a:rPr>
              <a:t>ご活躍を期待しております</a:t>
            </a:r>
            <a:endParaRPr lang="ja-JP" altLang="en-US" sz="5400" dirty="0">
              <a:solidFill>
                <a:prstClr val="white"/>
              </a:solidFill>
              <a:effectLst>
                <a:outerShdw blurRad="38100" dist="38100" dir="2700000" algn="tl">
                  <a:srgbClr val="000000">
                    <a:alpha val="43137"/>
                  </a:srgbClr>
                </a:outerShdw>
              </a:effectLst>
            </a:endParaRPr>
          </a:p>
        </p:txBody>
      </p:sp>
      <p:sp>
        <p:nvSpPr>
          <p:cNvPr id="8" name="テキスト ボックス 7"/>
          <p:cNvSpPr txBox="1"/>
          <p:nvPr/>
        </p:nvSpPr>
        <p:spPr>
          <a:xfrm>
            <a:off x="0" y="6062780"/>
            <a:ext cx="6334235" cy="707886"/>
          </a:xfrm>
          <a:prstGeom prst="rect">
            <a:avLst/>
          </a:prstGeom>
          <a:noFill/>
        </p:spPr>
        <p:txBody>
          <a:bodyPr wrap="none" rtlCol="0">
            <a:spAutoFit/>
          </a:bodyPr>
          <a:lstStyle/>
          <a:p>
            <a:r>
              <a:rPr lang="ja-JP" altLang="en-US" sz="2000" dirty="0" smtClean="0">
                <a:solidFill>
                  <a:prstClr val="white"/>
                </a:solidFill>
                <a:effectLst>
                  <a:outerShdw blurRad="38100" dist="38100" dir="2700000" algn="tl">
                    <a:srgbClr val="000000">
                      <a:alpha val="43137"/>
                    </a:srgbClr>
                  </a:outerShdw>
                </a:effectLst>
              </a:rPr>
              <a:t>お問い合わせ：ライオンズクラブ国際協会　　日本ＧＡＴ</a:t>
            </a:r>
            <a:endParaRPr lang="en-US" altLang="ja-JP" sz="2000" dirty="0" smtClean="0">
              <a:solidFill>
                <a:prstClr val="white"/>
              </a:solidFill>
              <a:effectLst>
                <a:outerShdw blurRad="38100" dist="38100" dir="2700000" algn="tl">
                  <a:srgbClr val="000000">
                    <a:alpha val="43137"/>
                  </a:srgbClr>
                </a:outerShdw>
              </a:effectLst>
            </a:endParaRPr>
          </a:p>
          <a:p>
            <a:r>
              <a:rPr lang="ja-JP" altLang="en-US" sz="2000" dirty="0" smtClean="0">
                <a:solidFill>
                  <a:schemeClr val="bg1"/>
                </a:solidFill>
              </a:rPr>
              <a:t>　　　</a:t>
            </a:r>
            <a:r>
              <a:rPr lang="en-US" altLang="ja-JP" sz="2000" dirty="0" smtClean="0">
                <a:solidFill>
                  <a:schemeClr val="bg1"/>
                </a:solidFill>
                <a:effectLst>
                  <a:outerShdw blurRad="38100" dist="38100" dir="2700000" algn="tl">
                    <a:srgbClr val="000000">
                      <a:alpha val="43137"/>
                    </a:srgbClr>
                  </a:outerShdw>
                </a:effectLst>
              </a:rPr>
              <a:t>2019-2020</a:t>
            </a:r>
            <a:r>
              <a:rPr lang="ja-JP" altLang="en-US" sz="2000" dirty="0" smtClean="0">
                <a:solidFill>
                  <a:schemeClr val="bg1"/>
                </a:solidFill>
                <a:effectLst>
                  <a:outerShdw blurRad="38100" dist="38100" dir="2700000" algn="tl">
                    <a:srgbClr val="000000">
                      <a:alpha val="43137"/>
                    </a:srgbClr>
                  </a:outerShdw>
                </a:effectLst>
              </a:rPr>
              <a:t> </a:t>
            </a:r>
            <a:r>
              <a:rPr lang="en-US" altLang="ja-JP" sz="2000" dirty="0" smtClean="0">
                <a:solidFill>
                  <a:schemeClr val="bg1"/>
                </a:solidFill>
                <a:effectLst>
                  <a:outerShdw blurRad="38100" dist="38100" dir="2700000" algn="tl">
                    <a:srgbClr val="000000">
                      <a:alpha val="43137"/>
                    </a:srgbClr>
                  </a:outerShdw>
                </a:effectLst>
              </a:rPr>
              <a:t>GLT330MD</a:t>
            </a:r>
            <a:r>
              <a:rPr lang="ja-JP" altLang="ja-JP" sz="2000" dirty="0" smtClean="0">
                <a:solidFill>
                  <a:schemeClr val="bg1"/>
                </a:solidFill>
                <a:effectLst>
                  <a:outerShdw blurRad="38100" dist="38100" dir="2700000" algn="tl">
                    <a:srgbClr val="000000">
                      <a:alpha val="43137"/>
                    </a:srgbClr>
                  </a:outerShdw>
                </a:effectLst>
              </a:rPr>
              <a:t>コーディネーター</a:t>
            </a:r>
            <a:r>
              <a:rPr lang="ja-JP" altLang="en-US" sz="2000" dirty="0" smtClean="0">
                <a:solidFill>
                  <a:schemeClr val="bg1"/>
                </a:solidFill>
                <a:effectLst>
                  <a:outerShdw blurRad="38100" dist="38100" dir="2700000" algn="tl">
                    <a:srgbClr val="000000">
                      <a:alpha val="43137"/>
                    </a:srgbClr>
                  </a:outerShdw>
                </a:effectLst>
              </a:rPr>
              <a:t>　</a:t>
            </a:r>
            <a:r>
              <a:rPr lang="ja-JP" altLang="ja-JP" sz="2000" dirty="0" smtClean="0">
                <a:solidFill>
                  <a:schemeClr val="bg1"/>
                </a:solidFill>
                <a:effectLst>
                  <a:outerShdw blurRad="38100" dist="38100" dir="2700000" algn="tl">
                    <a:srgbClr val="000000">
                      <a:alpha val="43137"/>
                    </a:srgbClr>
                  </a:outerShdw>
                </a:effectLst>
              </a:rPr>
              <a:t>Ｌ</a:t>
            </a:r>
            <a:r>
              <a:rPr lang="ja-JP" altLang="ja-JP" sz="2000" dirty="0">
                <a:solidFill>
                  <a:schemeClr val="bg1"/>
                </a:solidFill>
                <a:effectLst>
                  <a:outerShdw blurRad="38100" dist="38100" dir="2700000" algn="tl">
                    <a:srgbClr val="000000">
                      <a:alpha val="43137"/>
                    </a:srgbClr>
                  </a:outerShdw>
                </a:effectLst>
              </a:rPr>
              <a:t>．濱野雅司</a:t>
            </a:r>
            <a:endParaRPr lang="ja-JP" alt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4146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8" y="376123"/>
            <a:ext cx="9156998" cy="6105755"/>
          </a:xfrm>
          <a:prstGeom prst="rect">
            <a:avLst/>
          </a:prstGeom>
        </p:spPr>
      </p:pic>
      <p:sp>
        <p:nvSpPr>
          <p:cNvPr id="5" name="正方形/長方形 4"/>
          <p:cNvSpPr/>
          <p:nvPr/>
        </p:nvSpPr>
        <p:spPr>
          <a:xfrm>
            <a:off x="0" y="0"/>
            <a:ext cx="9144000" cy="6858000"/>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p>
        </p:txBody>
      </p:sp>
      <p:sp>
        <p:nvSpPr>
          <p:cNvPr id="6" name="テキスト ボックス 5"/>
          <p:cNvSpPr txBox="1"/>
          <p:nvPr/>
        </p:nvSpPr>
        <p:spPr>
          <a:xfrm>
            <a:off x="231113" y="2967335"/>
            <a:ext cx="8681775" cy="923330"/>
          </a:xfrm>
          <a:prstGeom prst="rect">
            <a:avLst/>
          </a:prstGeom>
          <a:solidFill>
            <a:schemeClr val="tx1">
              <a:lumMod val="85000"/>
              <a:lumOff val="15000"/>
              <a:alpha val="70000"/>
            </a:schemeClr>
          </a:solidFill>
          <a:effectLst>
            <a:softEdge rad="31750"/>
          </a:effectLst>
        </p:spPr>
        <p:txBody>
          <a:bodyPr wrap="square" rtlCol="0">
            <a:spAutoFit/>
          </a:bodyPr>
          <a:lstStyle/>
          <a:p>
            <a:pPr algn="ctr"/>
            <a:r>
              <a:rPr lang="ja-JP" altLang="en-US" sz="5400" b="0" dirty="0" smtClean="0">
                <a:solidFill>
                  <a:schemeClr val="bg1"/>
                </a:solidFill>
                <a:effectLst>
                  <a:outerShdw blurRad="38100" dist="38100" dir="2700000" algn="tl">
                    <a:srgbClr val="000000">
                      <a:alpha val="43137"/>
                    </a:srgbClr>
                  </a:outerShdw>
                </a:effectLst>
                <a:latin typeface="+mj-ea"/>
                <a:ea typeface="+mj-ea"/>
                <a:cs typeface="MS Mincho"/>
              </a:rPr>
              <a:t>ライオンズクラブの歩み</a:t>
            </a:r>
            <a:endParaRPr kumimoji="1" lang="ja-JP" altLang="en-US" sz="5400" dirty="0">
              <a:solidFill>
                <a:schemeClr val="bg1"/>
              </a:solidFill>
              <a:effectLst>
                <a:outerShdw blurRad="38100" dist="38100" dir="2700000" algn="tl">
                  <a:srgbClr val="000000">
                    <a:alpha val="43137"/>
                  </a:srgbClr>
                </a:outerShdw>
              </a:effectLst>
              <a:latin typeface="+mj-ea"/>
              <a:ea typeface="+mj-ea"/>
            </a:endParaRPr>
          </a:p>
        </p:txBody>
      </p:sp>
    </p:spTree>
    <p:extLst>
      <p:ext uri="{BB962C8B-B14F-4D97-AF65-F5344CB8AC3E}">
        <p14:creationId xmlns:p14="http://schemas.microsoft.com/office/powerpoint/2010/main" val="3463751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0999" y="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sz="8800" dirty="0" smtClean="0">
                <a:solidFill>
                  <a:schemeClr val="tx2"/>
                </a:solidFill>
                <a:effectLst>
                  <a:outerShdw blurRad="38100" dist="38100" dir="2700000" algn="tl">
                    <a:srgbClr val="000000">
                      <a:alpha val="43137"/>
                    </a:srgbClr>
                  </a:outerShdw>
                </a:effectLst>
              </a:rPr>
              <a:t>1917</a:t>
            </a:r>
            <a:endParaRPr lang="ja-JP" sz="9600" dirty="0">
              <a:solidFill>
                <a:schemeClr val="tx2"/>
              </a:solidFill>
              <a:effectLst>
                <a:outerShdw blurRad="38100" dist="38100" dir="2700000" algn="tl">
                  <a:srgbClr val="000000">
                    <a:alpha val="43137"/>
                  </a:srgbClr>
                </a:outerShdw>
              </a:effectLst>
            </a:endParaRPr>
          </a:p>
        </p:txBody>
      </p:sp>
      <p:pic>
        <p:nvPicPr>
          <p:cNvPr id="5" name="Picture Placeholder 8"/>
          <p:cNvPicPr>
            <a:picLocks noChangeAspect="1"/>
          </p:cNvPicPr>
          <p:nvPr/>
        </p:nvPicPr>
        <p:blipFill rotWithShape="1">
          <a:blip r:embed="rId2">
            <a:extLst>
              <a:ext uri="{28A0092B-C50C-407E-A947-70E740481C1C}">
                <a14:useLocalDpi xmlns:a14="http://schemas.microsoft.com/office/drawing/2010/main" val="0"/>
              </a:ext>
            </a:extLst>
          </a:blip>
          <a:srcRect l="7620" t="3077" r="5694" b="12308"/>
          <a:stretch/>
        </p:blipFill>
        <p:spPr>
          <a:xfrm>
            <a:off x="6330462" y="111973"/>
            <a:ext cx="2592474" cy="3168575"/>
          </a:xfrm>
          <a:prstGeom prst="rect">
            <a:avLst/>
          </a:prstGeom>
          <a:ln>
            <a:noFill/>
          </a:ln>
          <a:effectLst>
            <a:outerShdw blurRad="292100" dist="139700" dir="2700000" algn="tl" rotWithShape="0">
              <a:srgbClr val="333333">
                <a:alpha val="65000"/>
              </a:srgbClr>
            </a:outerShdw>
          </a:effectLst>
        </p:spPr>
      </p:pic>
      <p:sp>
        <p:nvSpPr>
          <p:cNvPr id="6" name="Text Placeholder 7"/>
          <p:cNvSpPr txBox="1">
            <a:spLocks/>
          </p:cNvSpPr>
          <p:nvPr/>
        </p:nvSpPr>
        <p:spPr>
          <a:xfrm>
            <a:off x="686224" y="1125416"/>
            <a:ext cx="4609258" cy="1039947"/>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sz="2800" dirty="0" smtClean="0"/>
          </a:p>
          <a:p>
            <a:pPr marL="0" indent="0">
              <a:buNone/>
            </a:pPr>
            <a:r>
              <a:rPr lang="ja-JP" sz="2800" dirty="0" smtClean="0"/>
              <a:t>メルビン・ジョーンズが</a:t>
            </a:r>
            <a:r>
              <a:rPr lang="ja-JP" altLang="en-US" sz="2800" dirty="0" smtClean="0"/>
              <a:t>、</a:t>
            </a:r>
            <a:endParaRPr lang="en-US" altLang="ja-JP" sz="2800" dirty="0" smtClean="0"/>
          </a:p>
          <a:p>
            <a:pPr marL="0" indent="0">
              <a:buNone/>
            </a:pPr>
            <a:r>
              <a:rPr lang="ja-JP" sz="2800" dirty="0" smtClean="0"/>
              <a:t>ライオンズクラブ協会を設立</a:t>
            </a:r>
            <a:endParaRPr lang="en-US" altLang="ja-JP" sz="2800" dirty="0" smtClean="0"/>
          </a:p>
          <a:p>
            <a:endParaRPr lang="ja-JP" dirty="0"/>
          </a:p>
        </p:txBody>
      </p:sp>
      <p:sp>
        <p:nvSpPr>
          <p:cNvPr id="7" name="Text Placeholder 7"/>
          <p:cNvSpPr txBox="1">
            <a:spLocks/>
          </p:cNvSpPr>
          <p:nvPr/>
        </p:nvSpPr>
        <p:spPr>
          <a:xfrm>
            <a:off x="612949" y="2139880"/>
            <a:ext cx="5707464" cy="1356946"/>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2400" dirty="0">
                <a:solidFill>
                  <a:schemeClr val="tx2"/>
                </a:solidFill>
                <a:latin typeface="+mn-ea"/>
                <a:ea typeface="+mn-ea"/>
                <a:cs typeface="Times New Roman" panose="02020603050405020304" pitchFamily="18" charset="0"/>
              </a:rPr>
              <a:t>「他人に尽くすことを始めなければ</a:t>
            </a:r>
            <a:r>
              <a:rPr lang="ja-JP" sz="2400" dirty="0" smtClean="0">
                <a:solidFill>
                  <a:schemeClr val="tx2"/>
                </a:solidFill>
                <a:latin typeface="+mn-ea"/>
                <a:ea typeface="+mn-ea"/>
                <a:cs typeface="Times New Roman" panose="02020603050405020304" pitchFamily="18" charset="0"/>
              </a:rPr>
              <a:t>、</a:t>
            </a:r>
            <a:endParaRPr lang="en-US" altLang="ja-JP" sz="2400" dirty="0" smtClean="0">
              <a:solidFill>
                <a:schemeClr val="tx2"/>
              </a:solidFill>
              <a:latin typeface="+mn-ea"/>
              <a:ea typeface="+mn-ea"/>
              <a:cs typeface="Times New Roman" panose="02020603050405020304" pitchFamily="18" charset="0"/>
            </a:endParaRPr>
          </a:p>
          <a:p>
            <a:r>
              <a:rPr lang="ja-JP" altLang="en-US" sz="2400" dirty="0" smtClean="0">
                <a:solidFill>
                  <a:schemeClr val="tx2"/>
                </a:solidFill>
                <a:latin typeface="+mn-ea"/>
                <a:ea typeface="+mn-ea"/>
                <a:cs typeface="Times New Roman" panose="02020603050405020304" pitchFamily="18" charset="0"/>
              </a:rPr>
              <a:t>　</a:t>
            </a:r>
            <a:r>
              <a:rPr lang="ja-JP" sz="2400" dirty="0" smtClean="0">
                <a:solidFill>
                  <a:schemeClr val="tx2"/>
                </a:solidFill>
                <a:latin typeface="+mn-ea"/>
                <a:ea typeface="+mn-ea"/>
                <a:cs typeface="Times New Roman" panose="02020603050405020304" pitchFamily="18" charset="0"/>
              </a:rPr>
              <a:t>人生</a:t>
            </a:r>
            <a:r>
              <a:rPr lang="ja-JP" sz="2400" dirty="0">
                <a:solidFill>
                  <a:schemeClr val="tx2"/>
                </a:solidFill>
                <a:latin typeface="+mn-ea"/>
                <a:ea typeface="+mn-ea"/>
                <a:cs typeface="Times New Roman" panose="02020603050405020304" pitchFamily="18" charset="0"/>
              </a:rPr>
              <a:t>の大は成し遂げられない。」</a:t>
            </a:r>
          </a:p>
          <a:p>
            <a:r>
              <a:rPr lang="ja-JP" sz="2400" dirty="0">
                <a:solidFill>
                  <a:schemeClr val="tx2"/>
                </a:solidFill>
                <a:latin typeface="+mn-ea"/>
                <a:ea typeface="+mn-ea"/>
              </a:rPr>
              <a:t>			-メルビン・ジョーンズ</a:t>
            </a:r>
          </a:p>
        </p:txBody>
      </p:sp>
      <p:sp>
        <p:nvSpPr>
          <p:cNvPr id="8" name="Content Placeholder 2"/>
          <p:cNvSpPr>
            <a:spLocks noGrp="1"/>
          </p:cNvSpPr>
          <p:nvPr>
            <p:ph idx="1"/>
          </p:nvPr>
        </p:nvSpPr>
        <p:spPr>
          <a:xfrm>
            <a:off x="4963884" y="5492358"/>
            <a:ext cx="3969099" cy="757716"/>
          </a:xfrm>
        </p:spPr>
        <p:txBody>
          <a:bodyPr>
            <a:noAutofit/>
          </a:bodyPr>
          <a:lstStyle/>
          <a:p>
            <a:pPr marL="0" indent="0" algn="ctr" defTabSz="914400">
              <a:spcBef>
                <a:spcPts val="0"/>
              </a:spcBef>
              <a:buNone/>
            </a:pPr>
            <a:r>
              <a:rPr lang="en-US" sz="2000" dirty="0" smtClean="0">
                <a:solidFill>
                  <a:prstClr val="black"/>
                </a:solidFill>
                <a:latin typeface="MS PGothic" panose="020B0600070205080204" pitchFamily="34" charset="-128"/>
                <a:ea typeface="MS PGothic" panose="020B0600070205080204" pitchFamily="34" charset="-128"/>
                <a:cs typeface="MS Mincho"/>
              </a:rPr>
              <a:t>第1回大会： 1917年10月8～10日</a:t>
            </a:r>
          </a:p>
          <a:p>
            <a:pPr marL="0" indent="0" algn="ctr" defTabSz="914400">
              <a:spcBef>
                <a:spcPts val="0"/>
              </a:spcBef>
              <a:buNone/>
            </a:pPr>
            <a:r>
              <a:rPr lang="en-US" sz="2000" dirty="0" err="1" smtClean="0">
                <a:solidFill>
                  <a:prstClr val="black"/>
                </a:solidFill>
                <a:latin typeface="MS PGothic" panose="020B0600070205080204" pitchFamily="34" charset="-128"/>
                <a:ea typeface="MS PGothic" panose="020B0600070205080204" pitchFamily="34" charset="-128"/>
                <a:cs typeface="MS Mincho"/>
              </a:rPr>
              <a:t>米国テキサス州ダラス</a:t>
            </a:r>
            <a:r>
              <a:rPr lang="en-US" sz="2000" dirty="0" smtClean="0">
                <a:solidFill>
                  <a:prstClr val="black"/>
                </a:solidFill>
                <a:latin typeface="MS PGothic" panose="020B0600070205080204" pitchFamily="34" charset="-128"/>
                <a:ea typeface="MS PGothic" panose="020B0600070205080204" pitchFamily="34" charset="-128"/>
                <a:cs typeface="MS Mincho"/>
              </a:rPr>
              <a:t> </a:t>
            </a:r>
            <a:endParaRPr lang="ja-JP" sz="2000" dirty="0">
              <a:solidFill>
                <a:prstClr val="black"/>
              </a:solidFill>
              <a:latin typeface="MS PGothic" panose="020B0600070205080204" pitchFamily="34" charset="-128"/>
              <a:ea typeface="MS PGothic" panose="020B0600070205080204" pitchFamily="34" charset="-128"/>
            </a:endParaRPr>
          </a:p>
        </p:txBody>
      </p:sp>
      <p:grpSp>
        <p:nvGrpSpPr>
          <p:cNvPr id="9" name="Group 6"/>
          <p:cNvGrpSpPr/>
          <p:nvPr/>
        </p:nvGrpSpPr>
        <p:grpSpPr>
          <a:xfrm>
            <a:off x="149243" y="3642525"/>
            <a:ext cx="3005940" cy="2543264"/>
            <a:chOff x="1623220" y="3955849"/>
            <a:chExt cx="3457186" cy="2594642"/>
          </a:xfrm>
        </p:grpSpPr>
        <p:sp>
          <p:nvSpPr>
            <p:cNvPr id="10" name="TextBox 5"/>
            <p:cNvSpPr txBox="1"/>
            <p:nvPr/>
          </p:nvSpPr>
          <p:spPr>
            <a:xfrm>
              <a:off x="1623220" y="5828305"/>
              <a:ext cx="3457186" cy="722186"/>
            </a:xfrm>
            <a:prstGeom prst="rect">
              <a:avLst/>
            </a:prstGeom>
            <a:noFill/>
          </p:spPr>
          <p:txBody>
            <a:bodyPr wrap="square" rtlCol="0">
              <a:spAutoFit/>
            </a:bodyPr>
            <a:lstStyle/>
            <a:p>
              <a:pPr algn="ctr"/>
              <a:r>
                <a:rPr lang="en-US" sz="2000" dirty="0" smtClean="0">
                  <a:latin typeface="MS PGothic" panose="020B0600070205080204" pitchFamily="34" charset="-128"/>
                  <a:ea typeface="MS PGothic" panose="020B0600070205080204" pitchFamily="34" charset="-128"/>
                  <a:cs typeface="MS Mincho"/>
                </a:rPr>
                <a:t>第1回会合：1917年6月7日</a:t>
              </a:r>
            </a:p>
            <a:p>
              <a:pPr algn="ctr"/>
              <a:r>
                <a:rPr lang="en-US" sz="2000" dirty="0" smtClean="0">
                  <a:latin typeface="MS PGothic" panose="020B0600070205080204" pitchFamily="34" charset="-128"/>
                  <a:ea typeface="MS PGothic" panose="020B0600070205080204" pitchFamily="34" charset="-128"/>
                  <a:cs typeface="MS Mincho"/>
                </a:rPr>
                <a:t>米国イリノイ州シカゴ</a:t>
              </a:r>
              <a:endParaRPr lang="ja-JP" sz="2000" dirty="0">
                <a:latin typeface="MS PGothic" panose="020B0600070205080204" pitchFamily="34" charset="-128"/>
                <a:ea typeface="MS PGothic" panose="020B0600070205080204" pitchFamily="34" charset="-128"/>
              </a:endParaRPr>
            </a:p>
          </p:txBody>
        </p:sp>
        <p:pic>
          <p:nvPicPr>
            <p:cNvPr id="11"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48038" y="3955849"/>
              <a:ext cx="3302466" cy="178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12" name="Group 7"/>
          <p:cNvGrpSpPr/>
          <p:nvPr/>
        </p:nvGrpSpPr>
        <p:grpSpPr>
          <a:xfrm>
            <a:off x="2461894" y="3979147"/>
            <a:ext cx="2908111" cy="2758273"/>
            <a:chOff x="2522184" y="3918857"/>
            <a:chExt cx="2908111" cy="2758273"/>
          </a:xfrm>
        </p:grpSpPr>
        <p:pic>
          <p:nvPicPr>
            <p:cNvPr id="13" name="Content Placeholder 7" descr="Dr. W.P. Woods was elected the first president of Lions Clubs International in 1917."/>
            <p:cNvPicPr>
              <a:picLocks/>
            </p:cNvPicPr>
            <p:nvPr/>
          </p:nvPicPr>
          <p:blipFill>
            <a:blip r:embed="rId4" cstate="screen">
              <a:grayscl/>
              <a:extLst>
                <a:ext uri="{BEBA8EAE-BF5A-486C-A8C5-ECC9F3942E4B}">
                  <a14:imgProps xmlns:a14="http://schemas.microsoft.com/office/drawing/2010/main">
                    <a14:imgLayer r:embed="rId5">
                      <a14:imgEffect>
                        <a14:brightnessContrast bright="13000" contrast="4000"/>
                      </a14:imgEffect>
                    </a14:imgLayer>
                  </a14:imgProps>
                </a:ext>
                <a:ext uri="{28A0092B-C50C-407E-A947-70E740481C1C}">
                  <a14:useLocalDpi xmlns:a14="http://schemas.microsoft.com/office/drawing/2010/main" val="0"/>
                </a:ext>
              </a:extLst>
            </a:blip>
            <a:srcRect/>
            <a:stretch>
              <a:fillRect/>
            </a:stretch>
          </p:blipFill>
          <p:spPr bwMode="auto">
            <a:xfrm>
              <a:off x="3366197" y="3918857"/>
              <a:ext cx="1396722" cy="1995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0"/>
            <p:cNvSpPr txBox="1"/>
            <p:nvPr/>
          </p:nvSpPr>
          <p:spPr>
            <a:xfrm>
              <a:off x="2522184" y="5969244"/>
              <a:ext cx="2908111" cy="707886"/>
            </a:xfrm>
            <a:prstGeom prst="rect">
              <a:avLst/>
            </a:prstGeom>
            <a:noFill/>
          </p:spPr>
          <p:txBody>
            <a:bodyPr wrap="square" rtlCol="0">
              <a:spAutoFit/>
            </a:bodyPr>
            <a:lstStyle/>
            <a:p>
              <a:pPr algn="ctr"/>
              <a:r>
                <a:rPr lang="en-US" sz="2000" dirty="0" err="1" smtClean="0">
                  <a:latin typeface="MS PGothic" panose="020B0600070205080204" pitchFamily="34" charset="-128"/>
                  <a:ea typeface="MS PGothic" panose="020B0600070205080204" pitchFamily="34" charset="-128"/>
                  <a:cs typeface="MS Mincho"/>
                </a:rPr>
                <a:t>初代会長</a:t>
              </a:r>
              <a:r>
                <a:rPr lang="en-US" sz="2000" dirty="0" smtClean="0">
                  <a:latin typeface="MS PGothic" panose="020B0600070205080204" pitchFamily="34" charset="-128"/>
                  <a:ea typeface="MS PGothic" panose="020B0600070205080204" pitchFamily="34" charset="-128"/>
                  <a:cs typeface="MS Mincho"/>
                </a:rPr>
                <a:t> </a:t>
              </a:r>
              <a:r>
                <a:rPr sz="2000" dirty="0">
                  <a:latin typeface="MS PGothic" panose="020B0600070205080204" pitchFamily="34" charset="-128"/>
                  <a:ea typeface="MS PGothic" panose="020B0600070205080204" pitchFamily="34" charset="-128"/>
                </a:rPr>
                <a:t/>
              </a:r>
              <a:br>
                <a:rPr sz="2000" dirty="0">
                  <a:latin typeface="MS PGothic" panose="020B0600070205080204" pitchFamily="34" charset="-128"/>
                  <a:ea typeface="MS PGothic" panose="020B0600070205080204" pitchFamily="34" charset="-128"/>
                </a:rPr>
              </a:br>
              <a:r>
                <a:rPr lang="en-US" sz="2000" dirty="0" smtClean="0">
                  <a:latin typeface="MS PGothic" panose="020B0600070205080204" pitchFamily="34" charset="-128"/>
                  <a:ea typeface="MS PGothic" panose="020B0600070205080204" pitchFamily="34" charset="-128"/>
                  <a:cs typeface="MS Mincho"/>
                </a:rPr>
                <a:t>Dr. ウィリアム・ウッズ </a:t>
              </a:r>
              <a:endParaRPr lang="ja-JP" sz="2000" dirty="0">
                <a:latin typeface="MS PGothic" panose="020B0600070205080204" pitchFamily="34" charset="-128"/>
                <a:ea typeface="MS PGothic" panose="020B0600070205080204" pitchFamily="34" charset="-128"/>
              </a:endParaRPr>
            </a:p>
          </p:txBody>
        </p:sp>
      </p:grpSp>
      <p:pic>
        <p:nvPicPr>
          <p:cNvPr id="1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38885"/>
          <a:stretch/>
        </p:blipFill>
        <p:spPr>
          <a:xfrm>
            <a:off x="4958088" y="4250451"/>
            <a:ext cx="3901018" cy="1172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935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0999" y="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1920</a:t>
            </a:r>
            <a:endParaRPr lang="ja-JP" altLang="en-US" sz="9600" dirty="0">
              <a:solidFill>
                <a:srgbClr val="1F497D"/>
              </a:solidFill>
              <a:effectLst>
                <a:outerShdw blurRad="38100" dist="38100" dir="2700000" algn="tl">
                  <a:srgbClr val="000000">
                    <a:alpha val="43137"/>
                  </a:srgbClr>
                </a:outerShdw>
              </a:effectLst>
            </a:endParaRPr>
          </a:p>
        </p:txBody>
      </p:sp>
      <p:sp>
        <p:nvSpPr>
          <p:cNvPr id="16" name="Rectangle 2"/>
          <p:cNvSpPr>
            <a:spLocks noChangeArrowheads="1"/>
          </p:cNvSpPr>
          <p:nvPr/>
        </p:nvSpPr>
        <p:spPr bwMode="auto">
          <a:xfrm>
            <a:off x="141322" y="1406316"/>
            <a:ext cx="8781614" cy="1296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ts val="600"/>
              </a:spcBef>
              <a:buClr>
                <a:schemeClr val="tx2"/>
              </a:buClr>
              <a:buSzPct val="73000"/>
              <a:buFont typeface="Wingdings 2" pitchFamily="18" charset="2"/>
              <a:buChar char=""/>
              <a:defRPr sz="2600">
                <a:solidFill>
                  <a:schemeClr val="tx1"/>
                </a:solidFill>
                <a:latin typeface="Trebuchet MS" pitchFamily="34" charset="0"/>
                <a:ea typeface="MS Mincho" pitchFamily="49" charset="-128"/>
                <a:cs typeface="Arial" charset="0"/>
              </a:defRPr>
            </a:lvl1pPr>
            <a:lvl2pPr marL="520700" indent="-228600">
              <a:spcBef>
                <a:spcPts val="500"/>
              </a:spcBef>
              <a:buClr>
                <a:srgbClr val="365BB0"/>
              </a:buClr>
              <a:buSzPct val="80000"/>
              <a:buFont typeface="Wingdings 2" pitchFamily="18" charset="2"/>
              <a:buChar char=""/>
              <a:defRPr sz="2300">
                <a:solidFill>
                  <a:srgbClr val="6C75D5"/>
                </a:solidFill>
                <a:latin typeface="Trebuchet MS" pitchFamily="34" charset="0"/>
                <a:ea typeface="MS Mincho" pitchFamily="49" charset="-128"/>
                <a:cs typeface="Arial" charset="0"/>
              </a:defRPr>
            </a:lvl2pPr>
            <a:lvl3pPr marL="758825" indent="-228600">
              <a:spcBef>
                <a:spcPts val="400"/>
              </a:spcBef>
              <a:buClr>
                <a:srgbClr val="365BB0"/>
              </a:buClr>
              <a:buSzPct val="60000"/>
              <a:buFont typeface="Wingdings" pitchFamily="2" charset="2"/>
              <a:buChar char=""/>
              <a:defRPr sz="2000">
                <a:solidFill>
                  <a:schemeClr val="tx1"/>
                </a:solidFill>
                <a:latin typeface="Trebuchet MS" pitchFamily="34" charset="0"/>
                <a:ea typeface="MS Mincho" pitchFamily="49" charset="-128"/>
                <a:cs typeface="Arial" charset="0"/>
              </a:defRPr>
            </a:lvl3pPr>
            <a:lvl4pPr marL="1004888" indent="-228600">
              <a:spcBef>
                <a:spcPct val="20000"/>
              </a:spcBef>
              <a:buClr>
                <a:srgbClr val="365BB0"/>
              </a:buClr>
              <a:buSzPct val="80000"/>
              <a:buFont typeface="Wingdings 2" pitchFamily="18" charset="2"/>
              <a:buChar char=""/>
              <a:defRPr sz="2000">
                <a:solidFill>
                  <a:srgbClr val="6C75D5"/>
                </a:solidFill>
                <a:latin typeface="Trebuchet MS" pitchFamily="34" charset="0"/>
                <a:ea typeface="MS Mincho" pitchFamily="49" charset="-128"/>
                <a:cs typeface="Arial" charset="0"/>
              </a:defRPr>
            </a:lvl4pPr>
            <a:lvl5pPr marL="1279525" indent="-228600">
              <a:spcBef>
                <a:spcPts val="400"/>
              </a:spcBef>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5pPr>
            <a:lvl6pPr marL="17367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6pPr>
            <a:lvl7pPr marL="21939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7pPr>
            <a:lvl8pPr marL="26511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8pPr>
            <a:lvl9pPr marL="3108325" indent="-228600" eaLnBrk="0" fontAlgn="base" hangingPunct="0">
              <a:spcBef>
                <a:spcPts val="400"/>
              </a:spcBef>
              <a:spcAft>
                <a:spcPct val="0"/>
              </a:spcAft>
              <a:buClr>
                <a:srgbClr val="365BB0"/>
              </a:buClr>
              <a:buSzPct val="70000"/>
              <a:buFont typeface="Wingdings" pitchFamily="2" charset="2"/>
              <a:buChar char=""/>
              <a:defRPr>
                <a:solidFill>
                  <a:schemeClr val="tx1"/>
                </a:solidFill>
                <a:latin typeface="Trebuchet MS" pitchFamily="34" charset="0"/>
                <a:ea typeface="MS Mincho" pitchFamily="49" charset="-128"/>
                <a:cs typeface="Arial" charset="0"/>
              </a:defRPr>
            </a:lvl9pPr>
          </a:lstStyle>
          <a:p>
            <a:pPr eaLnBrk="1" hangingPunct="1">
              <a:spcBef>
                <a:spcPct val="0"/>
              </a:spcBef>
              <a:buClrTx/>
              <a:buSzPct val="100000"/>
              <a:buFontTx/>
              <a:buNone/>
            </a:pPr>
            <a:r>
              <a:rPr lang="ja-JP" altLang="ja-JP" sz="3600" dirty="0">
                <a:latin typeface="+mn-ea"/>
                <a:ea typeface="+mn-ea"/>
              </a:rPr>
              <a:t>カナダで最初のクラブが誕生し</a:t>
            </a:r>
            <a:r>
              <a:rPr lang="ja-JP" altLang="ja-JP" sz="3600" dirty="0" smtClean="0">
                <a:latin typeface="+mn-ea"/>
                <a:ea typeface="+mn-ea"/>
              </a:rPr>
              <a:t>、</a:t>
            </a:r>
            <a:endParaRPr lang="en-US" altLang="ja-JP" sz="3600" dirty="0" smtClean="0">
              <a:latin typeface="+mn-ea"/>
              <a:ea typeface="+mn-ea"/>
            </a:endParaRPr>
          </a:p>
          <a:p>
            <a:pPr eaLnBrk="1" hangingPunct="1">
              <a:spcBef>
                <a:spcPct val="0"/>
              </a:spcBef>
              <a:buClrTx/>
              <a:buSzPct val="100000"/>
              <a:buFontTx/>
              <a:buNone/>
            </a:pPr>
            <a:r>
              <a:rPr lang="ja-JP" altLang="en-US" sz="3600" dirty="0" smtClean="0">
                <a:latin typeface="+mn-ea"/>
                <a:ea typeface="+mn-ea"/>
              </a:rPr>
              <a:t>ライオンズクラブ</a:t>
            </a:r>
            <a:r>
              <a:rPr lang="ja-JP" altLang="en-US" sz="3600" dirty="0">
                <a:latin typeface="+mn-ea"/>
                <a:ea typeface="+mn-ea"/>
              </a:rPr>
              <a:t>協会</a:t>
            </a:r>
            <a:r>
              <a:rPr lang="ja-JP" altLang="en-US" sz="3600" dirty="0" smtClean="0">
                <a:latin typeface="+mn-ea"/>
                <a:ea typeface="+mn-ea"/>
              </a:rPr>
              <a:t>が国際的な組織となる</a:t>
            </a:r>
            <a:endParaRPr lang="ja-JP" altLang="ja-JP" sz="3600" dirty="0">
              <a:latin typeface="+mn-ea"/>
              <a:ea typeface="+mn-ea"/>
            </a:endParaRPr>
          </a:p>
        </p:txBody>
      </p:sp>
      <p:pic>
        <p:nvPicPr>
          <p:cNvPr id="17" name="Picture 2"/>
          <p:cNvPicPr>
            <a:picLocks noChangeAspect="1" noChangeArrowheads="1"/>
          </p:cNvPicPr>
          <p:nvPr/>
        </p:nvPicPr>
        <p:blipFill>
          <a:blip r:embed="rId2"/>
          <a:srcRect/>
          <a:stretch>
            <a:fillRect/>
          </a:stretch>
        </p:blipFill>
        <p:spPr bwMode="auto">
          <a:xfrm>
            <a:off x="6410848" y="313209"/>
            <a:ext cx="2452077" cy="160340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18" name="Content Placeholder 2"/>
          <p:cNvSpPr txBox="1">
            <a:spLocks/>
          </p:cNvSpPr>
          <p:nvPr/>
        </p:nvSpPr>
        <p:spPr>
          <a:xfrm>
            <a:off x="216876" y="3215472"/>
            <a:ext cx="3561303" cy="32154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Font typeface="Arial"/>
              <a:buNone/>
            </a:pPr>
            <a:r>
              <a:rPr lang="ja-JP" altLang="en-US" sz="2400" dirty="0" smtClean="0">
                <a:latin typeface="MS PGothic" panose="020B0600070205080204" pitchFamily="34" charset="-128"/>
                <a:ea typeface="MS PGothic" panose="020B0600070205080204" pitchFamily="34" charset="-128"/>
                <a:cs typeface="MS Mincho"/>
              </a:rPr>
              <a:t>世界進出</a:t>
            </a:r>
            <a:endParaRPr lang="en-US" altLang="ja-JP" sz="2400" dirty="0" smtClean="0">
              <a:latin typeface="MS PGothic" panose="020B0600070205080204" pitchFamily="34" charset="-128"/>
              <a:ea typeface="MS PGothic" panose="020B0600070205080204" pitchFamily="34" charset="-128"/>
              <a:cs typeface="MS Mincho"/>
            </a:endParaRPr>
          </a:p>
          <a:p>
            <a:pPr marL="0" indent="0">
              <a:spcBef>
                <a:spcPts val="0"/>
              </a:spcBef>
              <a:buFont typeface="Arial"/>
              <a:buNone/>
            </a:pPr>
            <a:r>
              <a:rPr lang="en-US" sz="2400" dirty="0" smtClean="0">
                <a:latin typeface="MS PGothic" panose="020B0600070205080204" pitchFamily="34" charset="-128"/>
                <a:ea typeface="MS PGothic" panose="020B0600070205080204" pitchFamily="34" charset="-128"/>
                <a:cs typeface="MS Mincho"/>
              </a:rPr>
              <a:t>1927年	</a:t>
            </a:r>
            <a:r>
              <a:rPr lang="en-US" sz="2400" dirty="0" err="1" smtClean="0">
                <a:latin typeface="MS PGothic" panose="020B0600070205080204" pitchFamily="34" charset="-128"/>
                <a:ea typeface="MS PGothic" panose="020B0600070205080204" pitchFamily="34" charset="-128"/>
                <a:cs typeface="MS Mincho"/>
              </a:rPr>
              <a:t>メキシコ</a:t>
            </a:r>
            <a:endParaRPr lang="en-US" sz="2400" dirty="0" smtClean="0">
              <a:latin typeface="MS PGothic" panose="020B0600070205080204" pitchFamily="34" charset="-128"/>
              <a:ea typeface="MS PGothic" panose="020B0600070205080204" pitchFamily="34" charset="-128"/>
              <a:cs typeface="MS Mincho"/>
            </a:endParaRPr>
          </a:p>
          <a:p>
            <a:pPr marL="0" indent="0">
              <a:spcBef>
                <a:spcPts val="0"/>
              </a:spcBef>
              <a:buNone/>
            </a:pPr>
            <a:r>
              <a:rPr lang="en-US" sz="2400" dirty="0">
                <a:latin typeface="MS PGothic" panose="020B0600070205080204" pitchFamily="34" charset="-128"/>
                <a:ea typeface="MS PGothic" panose="020B0600070205080204" pitchFamily="34" charset="-128"/>
                <a:cs typeface="MS Mincho"/>
              </a:rPr>
              <a:t>1947年	オーストラリア</a:t>
            </a:r>
          </a:p>
          <a:p>
            <a:pPr marL="0" indent="0">
              <a:spcBef>
                <a:spcPts val="0"/>
              </a:spcBef>
              <a:buFont typeface="Arial"/>
              <a:buNone/>
            </a:pPr>
            <a:r>
              <a:rPr lang="en-US" sz="2400" dirty="0" smtClean="0">
                <a:latin typeface="MS PGothic" panose="020B0600070205080204" pitchFamily="34" charset="-128"/>
                <a:ea typeface="MS PGothic" panose="020B0600070205080204" pitchFamily="34" charset="-128"/>
                <a:cs typeface="MS Mincho"/>
              </a:rPr>
              <a:t>1948年	スウェーデン</a:t>
            </a:r>
          </a:p>
          <a:p>
            <a:pPr marL="0" indent="0">
              <a:spcBef>
                <a:spcPts val="0"/>
              </a:spcBef>
              <a:buFont typeface="Arial"/>
              <a:buNone/>
            </a:pPr>
            <a:r>
              <a:rPr lang="en-US" sz="2400" dirty="0" smtClean="0">
                <a:latin typeface="MS PGothic" panose="020B0600070205080204" pitchFamily="34" charset="-128"/>
                <a:ea typeface="MS PGothic" panose="020B0600070205080204" pitchFamily="34" charset="-128"/>
                <a:cs typeface="MS Mincho"/>
              </a:rPr>
              <a:t>1949年	</a:t>
            </a:r>
            <a:r>
              <a:rPr lang="en-US" sz="2400" dirty="0" err="1" smtClean="0">
                <a:latin typeface="MS PGothic" panose="020B0600070205080204" pitchFamily="34" charset="-128"/>
                <a:ea typeface="MS PGothic" panose="020B0600070205080204" pitchFamily="34" charset="-128"/>
                <a:cs typeface="MS Mincho"/>
              </a:rPr>
              <a:t>フィリピン</a:t>
            </a:r>
            <a:endParaRPr lang="en-US" sz="2400" dirty="0" smtClean="0">
              <a:latin typeface="MS PGothic" panose="020B0600070205080204" pitchFamily="34" charset="-128"/>
              <a:ea typeface="MS PGothic" panose="020B0600070205080204" pitchFamily="34" charset="-128"/>
              <a:cs typeface="MS Mincho"/>
            </a:endParaRPr>
          </a:p>
          <a:p>
            <a:pPr marL="0" indent="0">
              <a:spcBef>
                <a:spcPts val="0"/>
              </a:spcBef>
              <a:buFont typeface="Arial"/>
              <a:buNone/>
            </a:pPr>
            <a:r>
              <a:rPr lang="en-US" altLang="ja-JP" sz="2400" dirty="0" smtClean="0">
                <a:latin typeface="MS PGothic" panose="020B0600070205080204" pitchFamily="34" charset="-128"/>
                <a:ea typeface="MS PGothic" panose="020B0600070205080204" pitchFamily="34" charset="-128"/>
                <a:cs typeface="MS Mincho"/>
              </a:rPr>
              <a:t>1952</a:t>
            </a:r>
            <a:r>
              <a:rPr lang="ja-JP" altLang="en-US" sz="2400" dirty="0" smtClean="0">
                <a:latin typeface="MS PGothic" panose="020B0600070205080204" pitchFamily="34" charset="-128"/>
                <a:ea typeface="MS PGothic" panose="020B0600070205080204" pitchFamily="34" charset="-128"/>
                <a:cs typeface="MS Mincho"/>
              </a:rPr>
              <a:t>年</a:t>
            </a:r>
            <a:r>
              <a:rPr lang="en-US" altLang="ja-JP" sz="2400" dirty="0">
                <a:latin typeface="MS PGothic" panose="020B0600070205080204" pitchFamily="34" charset="-128"/>
                <a:ea typeface="MS PGothic" panose="020B0600070205080204" pitchFamily="34" charset="-128"/>
                <a:cs typeface="MS Mincho"/>
              </a:rPr>
              <a:t>	</a:t>
            </a:r>
            <a:r>
              <a:rPr lang="ja-JP" altLang="en-US" sz="2400" dirty="0" smtClean="0">
                <a:latin typeface="MS PGothic" panose="020B0600070205080204" pitchFamily="34" charset="-128"/>
                <a:ea typeface="MS PGothic" panose="020B0600070205080204" pitchFamily="34" charset="-128"/>
                <a:cs typeface="MS Mincho"/>
              </a:rPr>
              <a:t>日本</a:t>
            </a:r>
            <a:endParaRPr lang="en-US" sz="2400" dirty="0" smtClean="0">
              <a:latin typeface="MS PGothic" panose="020B0600070205080204" pitchFamily="34" charset="-128"/>
              <a:ea typeface="MS PGothic" panose="020B0600070205080204" pitchFamily="34" charset="-128"/>
              <a:cs typeface="MS Mincho"/>
            </a:endParaRPr>
          </a:p>
          <a:p>
            <a:pPr marL="0" indent="0">
              <a:spcBef>
                <a:spcPts val="0"/>
              </a:spcBef>
              <a:buFont typeface="Arial"/>
              <a:buNone/>
            </a:pPr>
            <a:r>
              <a:rPr lang="en-US" sz="2400" dirty="0" smtClean="0">
                <a:latin typeface="MS PGothic" panose="020B0600070205080204" pitchFamily="34" charset="-128"/>
                <a:ea typeface="MS PGothic" panose="020B0600070205080204" pitchFamily="34" charset="-128"/>
                <a:cs typeface="MS Mincho"/>
              </a:rPr>
              <a:t>1953年	モロッコ</a:t>
            </a:r>
          </a:p>
          <a:p>
            <a:pPr marL="0" indent="0">
              <a:spcBef>
                <a:spcPts val="0"/>
              </a:spcBef>
              <a:buFont typeface="Arial"/>
              <a:buNone/>
            </a:pPr>
            <a:r>
              <a:rPr lang="en-US" sz="2400" dirty="0" smtClean="0">
                <a:latin typeface="MS PGothic" panose="020B0600070205080204" pitchFamily="34" charset="-128"/>
                <a:ea typeface="MS PGothic" panose="020B0600070205080204" pitchFamily="34" charset="-128"/>
                <a:cs typeface="MS Mincho"/>
              </a:rPr>
              <a:t>1957年	南極大陸</a:t>
            </a:r>
          </a:p>
        </p:txBody>
      </p:sp>
      <p:pic>
        <p:nvPicPr>
          <p:cNvPr id="19"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637503" y="3119717"/>
            <a:ext cx="5210394" cy="3379894"/>
          </a:xfrm>
        </p:spPr>
      </p:pic>
    </p:spTree>
    <p:extLst>
      <p:ext uri="{BB962C8B-B14F-4D97-AF65-F5344CB8AC3E}">
        <p14:creationId xmlns:p14="http://schemas.microsoft.com/office/powerpoint/2010/main" val="16675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0999" y="1"/>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1925</a:t>
            </a:r>
            <a:endParaRPr lang="ja-JP" altLang="en-US" sz="9600" dirty="0">
              <a:solidFill>
                <a:srgbClr val="1F497D"/>
              </a:solidFill>
              <a:effectLst>
                <a:outerShdw blurRad="38100" dist="38100" dir="2700000" algn="tl">
                  <a:srgbClr val="000000">
                    <a:alpha val="43137"/>
                  </a:srgbClr>
                </a:outerShdw>
              </a:effectLst>
            </a:endParaRPr>
          </a:p>
        </p:txBody>
      </p:sp>
      <p:sp>
        <p:nvSpPr>
          <p:cNvPr id="8" name="Content Placeholder 2"/>
          <p:cNvSpPr>
            <a:spLocks noGrp="1"/>
          </p:cNvSpPr>
          <p:nvPr>
            <p:ph idx="1"/>
          </p:nvPr>
        </p:nvSpPr>
        <p:spPr>
          <a:xfrm>
            <a:off x="817266" y="5608649"/>
            <a:ext cx="8005188" cy="1143837"/>
          </a:xfrm>
        </p:spPr>
        <p:txBody>
          <a:bodyPr>
            <a:noAutofit/>
          </a:bodyPr>
          <a:lstStyle/>
          <a:p>
            <a:pPr marL="0" indent="0">
              <a:spcBef>
                <a:spcPts val="0"/>
              </a:spcBef>
              <a:spcAft>
                <a:spcPts val="600"/>
              </a:spcAft>
              <a:buNone/>
            </a:pPr>
            <a:r>
              <a:rPr lang="en-US" sz="2400" dirty="0" smtClean="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1930年</a:t>
            </a:r>
            <a:r>
              <a:rPr lang="ja-JP" altLang="en-US" sz="2400" dirty="0" smtClean="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　：　</a:t>
            </a:r>
            <a:r>
              <a:rPr lang="en-US" sz="2400" dirty="0" smtClean="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L</a:t>
            </a:r>
            <a:r>
              <a:rPr lang="en-US" sz="2400" dirty="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 ジョージ・ボナムが杖を白く塗り赤い帯をつける </a:t>
            </a:r>
            <a:endParaRPr lang="ja-JP" sz="2400" dirty="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0" indent="0">
              <a:spcBef>
                <a:spcPts val="0"/>
              </a:spcBef>
              <a:spcAft>
                <a:spcPts val="600"/>
              </a:spcAft>
              <a:buNone/>
            </a:pPr>
            <a:r>
              <a:rPr lang="en-US" sz="2400" dirty="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1939</a:t>
            </a:r>
            <a:r>
              <a:rPr lang="en-US" sz="2400" dirty="0" smtClean="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年</a:t>
            </a:r>
            <a:r>
              <a:rPr lang="ja-JP" altLang="en-US" sz="2400" dirty="0" smtClean="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　：　</a:t>
            </a:r>
            <a:r>
              <a:rPr lang="en-US" sz="2400" dirty="0" err="1" smtClean="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デトロイト</a:t>
            </a:r>
            <a:r>
              <a:rPr lang="en-US" sz="2400" dirty="0" err="1">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・アップタウンLC</a:t>
            </a:r>
            <a:r>
              <a:rPr lang="en-US" sz="2400" dirty="0" err="1" smtClean="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cs typeface="MS Mincho"/>
              </a:rPr>
              <a:t>が盲導犬訓練所を設立</a:t>
            </a:r>
            <a:endParaRPr lang="ja-JP" sz="2400" dirty="0">
              <a:solidFill>
                <a:schemeClr val="tx2"/>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pic>
        <p:nvPicPr>
          <p:cNvPr id="9" name="Picture 4" descr="ヘレン・ケラーは「盲人のために暗闇と闘う騎士」となるようライオンズに呼びかけました。"/>
          <p:cNvPicPr/>
          <p:nvPr/>
        </p:nvPicPr>
        <p:blipFill rotWithShape="1">
          <a:blip r:embed="rId2" cstate="screen">
            <a:extLst>
              <a:ext uri="{28A0092B-C50C-407E-A947-70E740481C1C}">
                <a14:useLocalDpi xmlns:a14="http://schemas.microsoft.com/office/drawing/2010/main" val="0"/>
              </a:ext>
            </a:extLst>
          </a:blip>
          <a:srcRect/>
          <a:stretch/>
        </p:blipFill>
        <p:spPr bwMode="auto">
          <a:xfrm>
            <a:off x="185894" y="1219709"/>
            <a:ext cx="2406581" cy="3050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4" descr="http://www.lionsclubs.org/cs-assets/_files/images/page-images/lions100/timeline/White-Cane-lg.jpg"/>
          <p:cNvPicPr>
            <a:picLocks/>
          </p:cNvPicPr>
          <p:nvPr/>
        </p:nvPicPr>
        <p:blipFill>
          <a:blip r:embed="rId3" cstate="email">
            <a:extLst>
              <a:ext uri="{BEBA8EAE-BF5A-486C-A8C5-ECC9F3942E4B}">
                <a14:imgProps xmlns:a14="http://schemas.microsoft.com/office/drawing/2010/main">
                  <a14:imgLayer r:embed="rId4">
                    <a14:imgEffect>
                      <a14:brightnessContrast bright="12000" contrast="3000"/>
                    </a14:imgEffect>
                  </a14:imgLayer>
                </a14:imgProps>
              </a:ext>
              <a:ext uri="{28A0092B-C50C-407E-A947-70E740481C1C}">
                <a14:useLocalDpi xmlns:a14="http://schemas.microsoft.com/office/drawing/2010/main" val="0"/>
              </a:ext>
            </a:extLst>
          </a:blip>
          <a:srcRect/>
          <a:stretch>
            <a:fillRect/>
          </a:stretch>
        </p:blipFill>
        <p:spPr bwMode="auto">
          <a:xfrm>
            <a:off x="4270549" y="2927970"/>
            <a:ext cx="1925096"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lionsclubs\data\drive-home\home\greilly\Profile\Desktop\leading the way.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10000" contrast="2000"/>
                    </a14:imgEffect>
                  </a14:imgLayer>
                </a14:imgProps>
              </a:ext>
              <a:ext uri="{28A0092B-C50C-407E-A947-70E740481C1C}">
                <a14:useLocalDpi xmlns:a14="http://schemas.microsoft.com/office/drawing/2010/main" val="0"/>
              </a:ext>
            </a:extLst>
          </a:blip>
          <a:srcRect/>
          <a:stretch/>
        </p:blipFill>
        <p:spPr bwMode="auto">
          <a:xfrm>
            <a:off x="6601770" y="2927970"/>
            <a:ext cx="1902512"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正方形/長方形 2"/>
          <p:cNvSpPr/>
          <p:nvPr/>
        </p:nvSpPr>
        <p:spPr>
          <a:xfrm>
            <a:off x="2697981" y="995682"/>
            <a:ext cx="6325438" cy="1538883"/>
          </a:xfrm>
          <a:prstGeom prst="rect">
            <a:avLst/>
          </a:prstGeom>
        </p:spPr>
        <p:txBody>
          <a:bodyPr wrap="square">
            <a:spAutoFit/>
          </a:bodyPr>
          <a:lstStyle/>
          <a:p>
            <a:pPr lvl="0">
              <a:spcAft>
                <a:spcPts val="600"/>
              </a:spcAft>
            </a:pPr>
            <a:r>
              <a:rPr lang="ja-JP" altLang="en-US" sz="2800" dirty="0">
                <a:latin typeface="+mn-ea"/>
              </a:rPr>
              <a:t>ヘレンケラー</a:t>
            </a:r>
            <a:r>
              <a:rPr lang="ja-JP" altLang="en-US" sz="2800" dirty="0" smtClean="0">
                <a:latin typeface="+mn-ea"/>
              </a:rPr>
              <a:t>が、国際</a:t>
            </a:r>
            <a:r>
              <a:rPr lang="ja-JP" altLang="en-US" sz="2800" dirty="0">
                <a:latin typeface="+mn-ea"/>
              </a:rPr>
              <a:t>大会</a:t>
            </a:r>
            <a:r>
              <a:rPr lang="ja-JP" altLang="en-US" sz="2800" dirty="0" smtClean="0">
                <a:latin typeface="+mn-ea"/>
              </a:rPr>
              <a:t>でライオンズに</a:t>
            </a:r>
            <a:endParaRPr lang="en-US" altLang="ja-JP" sz="2800" dirty="0" smtClean="0">
              <a:latin typeface="+mn-ea"/>
            </a:endParaRPr>
          </a:p>
          <a:p>
            <a:pPr lvl="0">
              <a:spcAft>
                <a:spcPts val="600"/>
              </a:spcAft>
            </a:pPr>
            <a:r>
              <a:rPr lang="ja-JP" altLang="en-US" sz="2800" dirty="0" smtClean="0">
                <a:latin typeface="+mn-ea"/>
              </a:rPr>
              <a:t>「</a:t>
            </a:r>
            <a:r>
              <a:rPr lang="ja-JP" altLang="en-US" sz="2800" dirty="0">
                <a:latin typeface="+mn-ea"/>
              </a:rPr>
              <a:t>盲人のために暗闇と戦う騎士になれ</a:t>
            </a:r>
            <a:r>
              <a:rPr lang="ja-JP" altLang="en-US" sz="2800" dirty="0" smtClean="0">
                <a:latin typeface="+mn-ea"/>
              </a:rPr>
              <a:t>」</a:t>
            </a:r>
            <a:endParaRPr lang="en-US" altLang="ja-JP" sz="2800" dirty="0" smtClean="0">
              <a:latin typeface="+mn-ea"/>
            </a:endParaRPr>
          </a:p>
          <a:p>
            <a:pPr lvl="0" algn="r">
              <a:spcAft>
                <a:spcPts val="600"/>
              </a:spcAft>
            </a:pPr>
            <a:r>
              <a:rPr lang="ja-JP" altLang="en-US" sz="2800" dirty="0" smtClean="0">
                <a:latin typeface="+mn-ea"/>
              </a:rPr>
              <a:t>と呼びかける</a:t>
            </a:r>
            <a:endParaRPr lang="en-US" altLang="ja-JP" sz="2800" dirty="0">
              <a:latin typeface="+mn-ea"/>
            </a:endParaRPr>
          </a:p>
        </p:txBody>
      </p:sp>
    </p:spTree>
    <p:extLst>
      <p:ext uri="{BB962C8B-B14F-4D97-AF65-F5344CB8AC3E}">
        <p14:creationId xmlns:p14="http://schemas.microsoft.com/office/powerpoint/2010/main" val="380535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0999" y="116964"/>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1945</a:t>
            </a:r>
            <a:endParaRPr lang="ja-JP" altLang="en-US" sz="9600" dirty="0">
              <a:solidFill>
                <a:srgbClr val="1F497D"/>
              </a:solidFill>
              <a:effectLst>
                <a:outerShdw blurRad="38100" dist="38100" dir="2700000" algn="tl">
                  <a:srgbClr val="000000">
                    <a:alpha val="43137"/>
                  </a:srgbClr>
                </a:outerShdw>
              </a:effectLst>
            </a:endParaRPr>
          </a:p>
        </p:txBody>
      </p:sp>
      <p:sp>
        <p:nvSpPr>
          <p:cNvPr id="8" name="TextBox 14"/>
          <p:cNvSpPr>
            <a:spLocks noChangeArrowheads="1"/>
          </p:cNvSpPr>
          <p:nvPr/>
        </p:nvSpPr>
        <p:spPr bwMode="auto">
          <a:xfrm>
            <a:off x="153349" y="1295955"/>
            <a:ext cx="5215097" cy="612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marL="0" lvl="5" indent="0">
              <a:spcBef>
                <a:spcPts val="0"/>
              </a:spcBef>
              <a:buNone/>
            </a:pPr>
            <a:r>
              <a:rPr lang="ja-JP" altLang="en-US" sz="3200" dirty="0">
                <a:latin typeface="+mn-ea"/>
                <a:ea typeface="+mn-ea"/>
              </a:rPr>
              <a:t>国際連合憲章の起草に</a:t>
            </a:r>
            <a:r>
              <a:rPr lang="ja-JP" altLang="en-US" sz="3200" dirty="0" smtClean="0">
                <a:latin typeface="+mn-ea"/>
                <a:ea typeface="+mn-ea"/>
              </a:rPr>
              <a:t>助力</a:t>
            </a:r>
            <a:endParaRPr lang="en-US" altLang="ja-JP" sz="3200" dirty="0" smtClean="0">
              <a:latin typeface="+mn-ea"/>
              <a:ea typeface="+mn-ea"/>
            </a:endParaRPr>
          </a:p>
        </p:txBody>
      </p:sp>
      <p:pic>
        <p:nvPicPr>
          <p:cNvPr id="10" name="Picture 8"/>
          <p:cNvPicPr>
            <a:picLocks noChangeAspect="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157675" y="340245"/>
            <a:ext cx="2700000" cy="939657"/>
          </a:xfrm>
          <a:prstGeom prst="rect">
            <a:avLst/>
          </a:prstGeom>
        </p:spPr>
      </p:pic>
      <p:pic>
        <p:nvPicPr>
          <p:cNvPr id="15"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49333" y="311524"/>
            <a:ext cx="1540597" cy="1008000"/>
          </a:xfrm>
          <a:prstGeom prst="rect">
            <a:avLst/>
          </a:prstGeom>
        </p:spPr>
      </p:pic>
      <p:sp>
        <p:nvSpPr>
          <p:cNvPr id="16" name="Text Placeholder 5"/>
          <p:cNvSpPr txBox="1">
            <a:spLocks/>
          </p:cNvSpPr>
          <p:nvPr/>
        </p:nvSpPr>
        <p:spPr>
          <a:xfrm>
            <a:off x="0" y="4404965"/>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1954</a:t>
            </a:r>
            <a:endParaRPr lang="ja-JP" altLang="en-US" sz="9600" dirty="0">
              <a:solidFill>
                <a:srgbClr val="1F497D"/>
              </a:solidFill>
              <a:effectLst>
                <a:outerShdw blurRad="38100" dist="38100" dir="2700000" algn="tl">
                  <a:srgbClr val="000000">
                    <a:alpha val="43137"/>
                  </a:srgbClr>
                </a:outerShdw>
              </a:effectLst>
            </a:endParaRPr>
          </a:p>
        </p:txBody>
      </p:sp>
      <p:sp>
        <p:nvSpPr>
          <p:cNvPr id="17" name="TextBox 14"/>
          <p:cNvSpPr>
            <a:spLocks noChangeArrowheads="1"/>
          </p:cNvSpPr>
          <p:nvPr/>
        </p:nvSpPr>
        <p:spPr bwMode="auto">
          <a:xfrm>
            <a:off x="153349" y="5569357"/>
            <a:ext cx="5918479" cy="976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eaLnBrk="1" hangingPunct="1">
              <a:spcBef>
                <a:spcPct val="0"/>
              </a:spcBef>
              <a:buClrTx/>
              <a:buSzPct val="100000"/>
              <a:buFontTx/>
              <a:buNone/>
              <a:defRPr/>
            </a:pPr>
            <a:r>
              <a:rPr lang="ja-JP" altLang="en-US" sz="2800" dirty="0" smtClean="0">
                <a:latin typeface="+mn-ea"/>
                <a:ea typeface="+mn-ea"/>
              </a:rPr>
              <a:t>ライオンズクラブのモットーである</a:t>
            </a:r>
            <a:endParaRPr lang="en-US" altLang="ja-JP" sz="2800" dirty="0" smtClean="0">
              <a:latin typeface="+mn-ea"/>
              <a:ea typeface="+mn-ea"/>
            </a:endParaRPr>
          </a:p>
          <a:p>
            <a:pPr eaLnBrk="1" hangingPunct="1">
              <a:spcBef>
                <a:spcPct val="0"/>
              </a:spcBef>
              <a:buClrTx/>
              <a:buSzPct val="100000"/>
              <a:buFontTx/>
              <a:buNone/>
              <a:defRPr/>
            </a:pPr>
            <a:r>
              <a:rPr lang="ja-JP" altLang="en-US" sz="2800" dirty="0" smtClean="0">
                <a:latin typeface="+mn-ea"/>
                <a:ea typeface="+mn-ea"/>
              </a:rPr>
              <a:t>「われわれは奉仕する」が誕生する</a:t>
            </a:r>
            <a:endParaRPr lang="ja-JP" altLang="ja-JP" sz="2800" dirty="0" smtClean="0">
              <a:latin typeface="+mn-ea"/>
              <a:ea typeface="+mn-ea"/>
            </a:endParaRPr>
          </a:p>
        </p:txBody>
      </p:sp>
      <p:sp>
        <p:nvSpPr>
          <p:cNvPr id="18" name="Text Box 2"/>
          <p:cNvSpPr>
            <a:spLocks noChangeArrowheads="1"/>
          </p:cNvSpPr>
          <p:nvPr/>
        </p:nvSpPr>
        <p:spPr bwMode="auto">
          <a:xfrm>
            <a:off x="2171538" y="4685692"/>
            <a:ext cx="4229263" cy="753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algn="ctr">
              <a:spcBef>
                <a:spcPct val="0"/>
              </a:spcBef>
              <a:buClrTx/>
              <a:buSzPct val="100000"/>
              <a:buNone/>
              <a:defRPr/>
            </a:pPr>
            <a:r>
              <a:rPr lang="ja-JP" altLang="ja-JP" sz="4400" b="1" dirty="0" smtClean="0">
                <a:latin typeface="Century Gothic" panose="020B0502020202020204" pitchFamily="34" charset="0"/>
              </a:rPr>
              <a:t>“</a:t>
            </a:r>
            <a:r>
              <a:rPr lang="en-US" altLang="ja-JP" sz="4400" b="1" dirty="0" smtClean="0">
                <a:latin typeface="Century Gothic" panose="020B0502020202020204" pitchFamily="34" charset="0"/>
              </a:rPr>
              <a:t> </a:t>
            </a:r>
            <a:r>
              <a:rPr lang="ja-JP" altLang="ja-JP" sz="4400" b="1" dirty="0" smtClean="0">
                <a:solidFill>
                  <a:srgbClr val="000099"/>
                </a:solidFill>
                <a:latin typeface="Century Gothic" panose="020B0502020202020204" pitchFamily="34" charset="0"/>
                <a:ea typeface="+mn-ea"/>
                <a:cs typeface="Tahoma" panose="020B0604030504040204" pitchFamily="34" charset="0"/>
              </a:rPr>
              <a:t>We</a:t>
            </a:r>
            <a:r>
              <a:rPr lang="en-US" altLang="ja-JP" sz="4400" b="1" dirty="0" smtClean="0">
                <a:solidFill>
                  <a:srgbClr val="000099"/>
                </a:solidFill>
                <a:latin typeface="Century Gothic" panose="020B0502020202020204" pitchFamily="34" charset="0"/>
                <a:ea typeface="+mn-ea"/>
                <a:cs typeface="Tahoma" panose="020B0604030504040204" pitchFamily="34" charset="0"/>
              </a:rPr>
              <a:t> </a:t>
            </a:r>
            <a:r>
              <a:rPr lang="en-US" altLang="ja-JP" sz="4400" b="1" dirty="0" smtClean="0">
                <a:solidFill>
                  <a:srgbClr val="000099"/>
                </a:solidFill>
                <a:latin typeface="Century Gothic" panose="020B0502020202020204" pitchFamily="34" charset="0"/>
                <a:cs typeface="Tahoma" panose="020B0604030504040204" pitchFamily="34" charset="0"/>
              </a:rPr>
              <a:t>S</a:t>
            </a:r>
            <a:r>
              <a:rPr lang="ja-JP" altLang="ja-JP" sz="4400" b="1" dirty="0" smtClean="0">
                <a:solidFill>
                  <a:srgbClr val="000099"/>
                </a:solidFill>
                <a:latin typeface="Century Gothic" panose="020B0502020202020204" pitchFamily="34" charset="0"/>
                <a:cs typeface="Tahoma" panose="020B0604030504040204" pitchFamily="34" charset="0"/>
              </a:rPr>
              <a:t>erve</a:t>
            </a:r>
            <a:r>
              <a:rPr lang="en-US" altLang="ja-JP" sz="4400" b="1" dirty="0" smtClean="0">
                <a:solidFill>
                  <a:srgbClr val="000099"/>
                </a:solidFill>
                <a:latin typeface="Century Gothic" panose="020B0502020202020204" pitchFamily="34" charset="0"/>
                <a:cs typeface="Tahoma" panose="020B0604030504040204" pitchFamily="34" charset="0"/>
              </a:rPr>
              <a:t> </a:t>
            </a:r>
            <a:r>
              <a:rPr lang="ja-JP" altLang="ja-JP" sz="4400" b="1" dirty="0" smtClean="0">
                <a:latin typeface="Century Gothic" panose="020B0502020202020204" pitchFamily="34" charset="0"/>
              </a:rPr>
              <a:t>”</a:t>
            </a:r>
            <a:endParaRPr lang="ja-JP" altLang="ja-JP" sz="4400" b="1" dirty="0">
              <a:latin typeface="Century Gothic" panose="020B0502020202020204" pitchFamily="34" charset="0"/>
            </a:endParaRPr>
          </a:p>
        </p:txBody>
      </p:sp>
      <p:pic>
        <p:nvPicPr>
          <p:cNvPr id="19" name="Picture 7" descr="O:\Public Relations &amp; Production\Common\Photos\Health\Hearing\Hearing Aids\infant in Indiana fit with aid.jpg"/>
          <p:cNvPicPr>
            <a:picLocks noChangeAspect="1" noChangeArrowheads="1"/>
          </p:cNvPicPr>
          <p:nvPr/>
        </p:nvPicPr>
        <p:blipFill>
          <a:blip r:embed="rId4"/>
          <a:srcRect/>
          <a:stretch>
            <a:fillRect/>
          </a:stretch>
        </p:blipFill>
        <p:spPr bwMode="auto">
          <a:xfrm>
            <a:off x="6198147" y="4635808"/>
            <a:ext cx="2700000" cy="1917124"/>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371" y="5645902"/>
            <a:ext cx="900000" cy="900000"/>
          </a:xfrm>
          <a:prstGeom prst="rect">
            <a:avLst/>
          </a:prstGeom>
        </p:spPr>
      </p:pic>
      <p:sp>
        <p:nvSpPr>
          <p:cNvPr id="14" name="Text Placeholder 5"/>
          <p:cNvSpPr txBox="1">
            <a:spLocks/>
          </p:cNvSpPr>
          <p:nvPr/>
        </p:nvSpPr>
        <p:spPr>
          <a:xfrm>
            <a:off x="0" y="2026796"/>
            <a:ext cx="2567814" cy="114043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8800" dirty="0" smtClean="0">
                <a:solidFill>
                  <a:srgbClr val="1F497D"/>
                </a:solidFill>
                <a:effectLst>
                  <a:outerShdw blurRad="38100" dist="38100" dir="2700000" algn="tl">
                    <a:srgbClr val="000000">
                      <a:alpha val="43137"/>
                    </a:srgbClr>
                  </a:outerShdw>
                </a:effectLst>
              </a:rPr>
              <a:t>1952</a:t>
            </a:r>
            <a:endParaRPr lang="ja-JP" altLang="en-US" sz="9600" dirty="0">
              <a:solidFill>
                <a:srgbClr val="1F497D"/>
              </a:solidFill>
              <a:effectLst>
                <a:outerShdw blurRad="38100" dist="38100" dir="2700000" algn="tl">
                  <a:srgbClr val="000000">
                    <a:alpha val="43137"/>
                  </a:srgbClr>
                </a:outerShdw>
              </a:effectLst>
            </a:endParaRPr>
          </a:p>
        </p:txBody>
      </p:sp>
      <p:sp>
        <p:nvSpPr>
          <p:cNvPr id="23" name="TextBox 14"/>
          <p:cNvSpPr>
            <a:spLocks noChangeArrowheads="1"/>
          </p:cNvSpPr>
          <p:nvPr/>
        </p:nvSpPr>
        <p:spPr bwMode="auto">
          <a:xfrm>
            <a:off x="153349" y="3053860"/>
            <a:ext cx="6704651" cy="1071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ea typeface="MS Mincho" panose="02020609040205080304" pitchFamily="49" charset="-128"/>
                <a:cs typeface="Arial" panose="020B0604020202020204" pitchFamily="34" charset="0"/>
              </a:defRPr>
            </a:lvl1pPr>
            <a:lvl2pPr marL="520700" indent="-228600">
              <a:spcBef>
                <a:spcPts val="500"/>
              </a:spcBef>
              <a:buClr>
                <a:srgbClr val="365BB0"/>
              </a:buClr>
              <a:buSzPct val="80000"/>
              <a:buFont typeface="Wingdings 2" panose="05020102010507070707" pitchFamily="18" charset="2"/>
              <a:buChar char=""/>
              <a:defRPr sz="2300">
                <a:solidFill>
                  <a:srgbClr val="6C75D5"/>
                </a:solidFill>
                <a:latin typeface="Trebuchet MS" panose="020B0603020202020204" pitchFamily="34" charset="0"/>
                <a:ea typeface="MS Mincho" panose="02020609040205080304" pitchFamily="49" charset="-128"/>
                <a:cs typeface="Arial" panose="020B0604020202020204" pitchFamily="34" charset="0"/>
              </a:defRPr>
            </a:lvl2pPr>
            <a:lvl3pPr marL="758825" indent="-228600">
              <a:spcBef>
                <a:spcPts val="400"/>
              </a:spcBef>
              <a:buClr>
                <a:srgbClr val="365BB0"/>
              </a:buClr>
              <a:buSzPct val="60000"/>
              <a:buFont typeface="Wingdings" panose="05000000000000000000" pitchFamily="2" charset="2"/>
              <a:buChar char=""/>
              <a:defRPr sz="2000">
                <a:solidFill>
                  <a:schemeClr val="tx1"/>
                </a:solidFill>
                <a:latin typeface="Trebuchet MS" panose="020B0603020202020204" pitchFamily="34" charset="0"/>
                <a:ea typeface="MS Mincho" panose="02020609040205080304" pitchFamily="49" charset="-128"/>
                <a:cs typeface="Arial" panose="020B0604020202020204" pitchFamily="34" charset="0"/>
              </a:defRPr>
            </a:lvl3pPr>
            <a:lvl4pPr marL="1004888" indent="-228600">
              <a:spcBef>
                <a:spcPct val="20000"/>
              </a:spcBef>
              <a:buClr>
                <a:srgbClr val="365BB0"/>
              </a:buClr>
              <a:buSzPct val="80000"/>
              <a:buFont typeface="Wingdings 2" panose="05020102010507070707" pitchFamily="18" charset="2"/>
              <a:buChar char=""/>
              <a:defRPr sz="2000">
                <a:solidFill>
                  <a:srgbClr val="6C75D5"/>
                </a:solidFill>
                <a:latin typeface="Trebuchet MS" panose="020B0603020202020204" pitchFamily="34" charset="0"/>
                <a:ea typeface="MS Mincho" panose="02020609040205080304" pitchFamily="49" charset="-128"/>
                <a:cs typeface="Arial" panose="020B0604020202020204" pitchFamily="34" charset="0"/>
              </a:defRPr>
            </a:lvl4pPr>
            <a:lvl5pPr marL="1279525" indent="-228600">
              <a:spcBef>
                <a:spcPts val="400"/>
              </a:spcBef>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5pPr>
            <a:lvl6pPr marL="17367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6pPr>
            <a:lvl7pPr marL="21939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7pPr>
            <a:lvl8pPr marL="26511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8pPr>
            <a:lvl9pPr marL="3108325" indent="-228600" eaLnBrk="0" fontAlgn="base" hangingPunct="0">
              <a:spcBef>
                <a:spcPts val="400"/>
              </a:spcBef>
              <a:spcAft>
                <a:spcPct val="0"/>
              </a:spcAft>
              <a:buClr>
                <a:srgbClr val="365BB0"/>
              </a:buClr>
              <a:buSzPct val="70000"/>
              <a:buFont typeface="Wingdings" panose="05000000000000000000" pitchFamily="2" charset="2"/>
              <a:buChar char=""/>
              <a:defRPr>
                <a:solidFill>
                  <a:schemeClr val="tx1"/>
                </a:solidFill>
                <a:latin typeface="Trebuchet MS" panose="020B0603020202020204" pitchFamily="34" charset="0"/>
                <a:ea typeface="MS Mincho" panose="02020609040205080304" pitchFamily="49" charset="-128"/>
                <a:cs typeface="Arial" panose="020B0604020202020204" pitchFamily="34" charset="0"/>
              </a:defRPr>
            </a:lvl9pPr>
          </a:lstStyle>
          <a:p>
            <a:pPr marL="0" lvl="5" indent="0">
              <a:spcBef>
                <a:spcPts val="0"/>
              </a:spcBef>
              <a:spcAft>
                <a:spcPts val="600"/>
              </a:spcAft>
              <a:buNone/>
            </a:pPr>
            <a:r>
              <a:rPr lang="ja-JP" altLang="en-US" sz="3200" dirty="0" smtClean="0">
                <a:latin typeface="+mn-ea"/>
                <a:ea typeface="+mn-ea"/>
              </a:rPr>
              <a:t>日本にライオニズムの上陸</a:t>
            </a:r>
            <a:endParaRPr lang="en-US" altLang="ja-JP" sz="3200" dirty="0" smtClean="0">
              <a:latin typeface="+mn-ea"/>
              <a:ea typeface="+mn-ea"/>
            </a:endParaRPr>
          </a:p>
          <a:p>
            <a:pPr marL="0" lvl="5" indent="0">
              <a:spcBef>
                <a:spcPts val="0"/>
              </a:spcBef>
              <a:buNone/>
            </a:pPr>
            <a:r>
              <a:rPr lang="ja-JP" altLang="en-US" sz="3200" dirty="0" smtClean="0">
                <a:latin typeface="+mn-ea"/>
                <a:ea typeface="+mn-ea"/>
              </a:rPr>
              <a:t>フィリピンのマニラ</a:t>
            </a:r>
            <a:r>
              <a:rPr lang="en-US" altLang="ja-JP" sz="3200" dirty="0" smtClean="0">
                <a:latin typeface="+mn-ea"/>
                <a:ea typeface="+mn-ea"/>
              </a:rPr>
              <a:t>LC</a:t>
            </a:r>
            <a:r>
              <a:rPr lang="ja-JP" altLang="en-US" sz="3200" dirty="0" smtClean="0">
                <a:latin typeface="+mn-ea"/>
                <a:ea typeface="+mn-ea"/>
              </a:rPr>
              <a:t>が東京</a:t>
            </a:r>
            <a:r>
              <a:rPr lang="en-US" altLang="ja-JP" sz="3200" dirty="0" smtClean="0">
                <a:latin typeface="+mn-ea"/>
                <a:ea typeface="+mn-ea"/>
              </a:rPr>
              <a:t>LC</a:t>
            </a:r>
            <a:r>
              <a:rPr lang="ja-JP" altLang="en-US" sz="3200" dirty="0" smtClean="0">
                <a:latin typeface="+mn-ea"/>
                <a:ea typeface="+mn-ea"/>
              </a:rPr>
              <a:t>を結成</a:t>
            </a:r>
            <a:endParaRPr lang="en-US" altLang="ja-JP" sz="3200" dirty="0" smtClean="0">
              <a:latin typeface="+mn-ea"/>
              <a:ea typeface="+mn-ea"/>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8147" y="1726685"/>
            <a:ext cx="2700000" cy="1842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171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50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4" grpId="0"/>
      <p:bldP spid="23"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1703</TotalTime>
  <Words>3814</Words>
  <Application>Microsoft Office PowerPoint</Application>
  <PresentationFormat>画面に合わせる (4:3)</PresentationFormat>
  <Paragraphs>790</Paragraphs>
  <Slides>49</Slides>
  <Notes>9</Notes>
  <HiddenSlides>0</HiddenSlides>
  <MMClips>0</MMClips>
  <ScaleCrop>false</ScaleCrop>
  <HeadingPairs>
    <vt:vector size="4" baseType="variant">
      <vt:variant>
        <vt:lpstr>テーマ</vt:lpstr>
      </vt:variant>
      <vt:variant>
        <vt:i4>7</vt:i4>
      </vt:variant>
      <vt:variant>
        <vt:lpstr>スライド タイトル</vt:lpstr>
      </vt:variant>
      <vt:variant>
        <vt:i4>49</vt:i4>
      </vt:variant>
    </vt:vector>
  </HeadingPairs>
  <TitlesOfParts>
    <vt:vector size="56" baseType="lpstr">
      <vt:lpstr>Office ​​テーマ</vt:lpstr>
      <vt:lpstr>1_Office ​​テーマ</vt:lpstr>
      <vt:lpstr>2_Office ​​テーマ</vt:lpstr>
      <vt:lpstr>3_Office ​​テーマ</vt:lpstr>
      <vt:lpstr>4_Office ​​テーマ</vt:lpstr>
      <vt:lpstr>5_Office ​​テーマ</vt:lpstr>
      <vt:lpstr>6_Office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浜野雅司</dc:creator>
  <cp:lastModifiedBy>浜野雅司</cp:lastModifiedBy>
  <cp:revision>186</cp:revision>
  <dcterms:created xsi:type="dcterms:W3CDTF">2019-08-15T02:13:29Z</dcterms:created>
  <dcterms:modified xsi:type="dcterms:W3CDTF">2019-10-09T15:54:59Z</dcterms:modified>
  <cp:contentStatus/>
</cp:coreProperties>
</file>